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0" r:id="rId6"/>
    <p:sldId id="303" r:id="rId7"/>
    <p:sldId id="304" r:id="rId8"/>
    <p:sldId id="302" r:id="rId9"/>
    <p:sldId id="305" r:id="rId10"/>
    <p:sldId id="307" r:id="rId11"/>
    <p:sldId id="309" r:id="rId12"/>
    <p:sldId id="310" r:id="rId13"/>
    <p:sldId id="311" r:id="rId14"/>
    <p:sldId id="312" r:id="rId15"/>
    <p:sldId id="313" r:id="rId16"/>
    <p:sldId id="278" r:id="rId17"/>
    <p:sldId id="266" r:id="rId18"/>
    <p:sldId id="315" r:id="rId19"/>
    <p:sldId id="276" r:id="rId20"/>
  </p:sldIdLst>
  <p:sldSz cx="9144000" cy="5143500"/>
  <p:notesSz cx="6858000" cy="9144000"/>
  <p:embeddedFontLst>
    <p:embeddedFont>
      <p:font typeface="Lexend Exa"/>
      <p:regular r:id="rId24"/>
    </p:embeddedFont>
    <p:embeddedFont>
      <p:font typeface="Red Hat Text" panose="02010303040201060303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cb5683c02_2_6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cb5683c02_2_6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7ecdd8c3_0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c7ecdd8c3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1"/>
        </a:solid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/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04" name="Google Shape;104;p1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05" name="Google Shape;105;p1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1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1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08" name="Google Shape;108;p11"/>
          <p:cNvSpPr txBox="1"/>
          <p:nvPr>
            <p:ph type="title" hasCustomPrompt="1"/>
          </p:nvPr>
        </p:nvSpPr>
        <p:spPr>
          <a:xfrm>
            <a:off x="720000" y="540000"/>
            <a:ext cx="77040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/>
          <p:nvPr>
            <p:ph type="subTitle" idx="1"/>
          </p:nvPr>
        </p:nvSpPr>
        <p:spPr>
          <a:xfrm>
            <a:off x="746650" y="1889150"/>
            <a:ext cx="76773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type="title" idx="2" hasCustomPrompt="1"/>
          </p:nvPr>
        </p:nvSpPr>
        <p:spPr>
          <a:xfrm>
            <a:off x="7200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type="subTitle" idx="1"/>
          </p:nvPr>
        </p:nvSpPr>
        <p:spPr>
          <a:xfrm>
            <a:off x="223055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type="subTitle" idx="3"/>
          </p:nvPr>
        </p:nvSpPr>
        <p:spPr>
          <a:xfrm>
            <a:off x="223055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type="title" idx="4" hasCustomPrompt="1"/>
          </p:nvPr>
        </p:nvSpPr>
        <p:spPr>
          <a:xfrm>
            <a:off x="47404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type="subTitle" idx="5"/>
          </p:nvPr>
        </p:nvSpPr>
        <p:spPr>
          <a:xfrm>
            <a:off x="629190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type="subTitle" idx="6"/>
          </p:nvPr>
        </p:nvSpPr>
        <p:spPr>
          <a:xfrm>
            <a:off x="629190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type="title" idx="7" hasCustomPrompt="1"/>
          </p:nvPr>
        </p:nvSpPr>
        <p:spPr>
          <a:xfrm>
            <a:off x="7200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type="subTitle" idx="8"/>
          </p:nvPr>
        </p:nvSpPr>
        <p:spPr>
          <a:xfrm>
            <a:off x="223055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type="subTitle" idx="9"/>
          </p:nvPr>
        </p:nvSpPr>
        <p:spPr>
          <a:xfrm>
            <a:off x="223055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type="title" idx="13" hasCustomPrompt="1"/>
          </p:nvPr>
        </p:nvSpPr>
        <p:spPr>
          <a:xfrm>
            <a:off x="47404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type="subTitle" idx="14"/>
          </p:nvPr>
        </p:nvSpPr>
        <p:spPr>
          <a:xfrm>
            <a:off x="629190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type="subTitle" idx="15"/>
          </p:nvPr>
        </p:nvSpPr>
        <p:spPr>
          <a:xfrm>
            <a:off x="629190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/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50" name="Google Shape;150;p15"/>
          <p:cNvSpPr txBox="1"/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53" name="Google Shape;153;p15"/>
          <p:cNvSpPr txBox="1"/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70" name="Google Shape;170;p16"/>
          <p:cNvSpPr txBox="1"/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ONLY_1_1_3">
    <p:bg>
      <p:bgPr>
        <a:solidFill>
          <a:schemeClr val="lt1"/>
        </a:solidFill>
        <a:effectLst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75" name="Google Shape;175;p1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76" name="Google Shape;176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79" name="Google Shape;179;p1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type="subTitle" idx="1"/>
          </p:nvPr>
        </p:nvSpPr>
        <p:spPr>
          <a:xfrm>
            <a:off x="907350" y="31184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type="subTitle" idx="2"/>
          </p:nvPr>
        </p:nvSpPr>
        <p:spPr>
          <a:xfrm>
            <a:off x="720000" y="4209175"/>
            <a:ext cx="2618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16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type="subTitle" idx="3"/>
          </p:nvPr>
        </p:nvSpPr>
        <p:spPr>
          <a:xfrm>
            <a:off x="3448975" y="31184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83" name="Google Shape;183;p17"/>
          <p:cNvSpPr txBox="1"/>
          <p:nvPr>
            <p:ph type="subTitle" idx="4"/>
          </p:nvPr>
        </p:nvSpPr>
        <p:spPr>
          <a:xfrm>
            <a:off x="3261625" y="4209175"/>
            <a:ext cx="2618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16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type="subTitle" idx="5"/>
          </p:nvPr>
        </p:nvSpPr>
        <p:spPr>
          <a:xfrm>
            <a:off x="6009725" y="31184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85" name="Google Shape;185;p17"/>
          <p:cNvSpPr txBox="1"/>
          <p:nvPr>
            <p:ph type="subTitle" idx="6"/>
          </p:nvPr>
        </p:nvSpPr>
        <p:spPr>
          <a:xfrm>
            <a:off x="5805425" y="4209175"/>
            <a:ext cx="2618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16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type="subTitle" idx="7"/>
          </p:nvPr>
        </p:nvSpPr>
        <p:spPr>
          <a:xfrm>
            <a:off x="2745950" y="1867038"/>
            <a:ext cx="3652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/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 panose="02010303040201060303"/>
              <a:buNone/>
              <a:defRPr sz="3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 panose="02010303040201060303"/>
              <a:buNone/>
              <a:defRPr sz="2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 panose="02010303040201060303"/>
              <a:buNone/>
              <a:defRPr sz="2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 panose="02010303040201060303"/>
              <a:buNone/>
              <a:defRPr sz="2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 panose="02010303040201060303"/>
              <a:buNone/>
              <a:defRPr sz="2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 panose="02010303040201060303"/>
              <a:buNone/>
              <a:defRPr sz="2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 panose="02010303040201060303"/>
              <a:buNone/>
              <a:defRPr sz="2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 panose="02010303040201060303"/>
              <a:buNone/>
              <a:defRPr sz="2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 panose="02010303040201060303"/>
              <a:buNone/>
              <a:defRPr sz="2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9pPr>
          </a:lstStyle>
          <a:p/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ONLY_2">
    <p:bg>
      <p:bgPr>
        <a:solidFill>
          <a:schemeClr val="lt1"/>
        </a:solidFill>
        <a:effectLst/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14" name="Google Shape;21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15" name="Google Shape;21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18" name="Google Shape;218;p2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type="title" idx="2" hasCustomPrompt="1"/>
          </p:nvPr>
        </p:nvSpPr>
        <p:spPr>
          <a:xfrm>
            <a:off x="755600" y="1970175"/>
            <a:ext cx="2334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20"/>
          <p:cNvSpPr txBox="1"/>
          <p:nvPr>
            <p:ph type="subTitle" idx="1"/>
          </p:nvPr>
        </p:nvSpPr>
        <p:spPr>
          <a:xfrm>
            <a:off x="755600" y="4030800"/>
            <a:ext cx="233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0"/>
          <p:cNvSpPr txBox="1"/>
          <p:nvPr>
            <p:ph type="subTitle" idx="3"/>
          </p:nvPr>
        </p:nvSpPr>
        <p:spPr>
          <a:xfrm>
            <a:off x="755600" y="3516025"/>
            <a:ext cx="23346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22" name="Google Shape;222;p20"/>
          <p:cNvSpPr txBox="1"/>
          <p:nvPr>
            <p:ph type="title" idx="4" hasCustomPrompt="1"/>
          </p:nvPr>
        </p:nvSpPr>
        <p:spPr>
          <a:xfrm>
            <a:off x="3409350" y="1970175"/>
            <a:ext cx="2334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/>
          <p:nvPr>
            <p:ph type="subTitle" idx="5"/>
          </p:nvPr>
        </p:nvSpPr>
        <p:spPr>
          <a:xfrm>
            <a:off x="3409350" y="4030800"/>
            <a:ext cx="233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0"/>
          <p:cNvSpPr txBox="1"/>
          <p:nvPr>
            <p:ph type="subTitle" idx="6"/>
          </p:nvPr>
        </p:nvSpPr>
        <p:spPr>
          <a:xfrm>
            <a:off x="3409350" y="3516025"/>
            <a:ext cx="23346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25" name="Google Shape;225;p20"/>
          <p:cNvSpPr txBox="1"/>
          <p:nvPr>
            <p:ph type="title" idx="7" hasCustomPrompt="1"/>
          </p:nvPr>
        </p:nvSpPr>
        <p:spPr>
          <a:xfrm>
            <a:off x="6063125" y="1970175"/>
            <a:ext cx="2334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20"/>
          <p:cNvSpPr txBox="1"/>
          <p:nvPr>
            <p:ph type="subTitle" idx="8"/>
          </p:nvPr>
        </p:nvSpPr>
        <p:spPr>
          <a:xfrm>
            <a:off x="6063125" y="4030800"/>
            <a:ext cx="233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0"/>
          <p:cNvSpPr txBox="1"/>
          <p:nvPr>
            <p:ph type="subTitle" idx="9"/>
          </p:nvPr>
        </p:nvSpPr>
        <p:spPr>
          <a:xfrm>
            <a:off x="6063125" y="3516025"/>
            <a:ext cx="23346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lt1"/>
        </a:solidFill>
        <a:effectLst/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/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1"/>
          <p:cNvGrpSpPr/>
          <p:nvPr/>
        </p:nvGrpSpPr>
        <p:grpSpPr>
          <a:xfrm>
            <a:off x="162093" y="158842"/>
            <a:ext cx="4763128" cy="4713350"/>
            <a:chOff x="169011" y="162825"/>
            <a:chExt cx="8809189" cy="4713350"/>
          </a:xfrm>
        </p:grpSpPr>
        <p:sp>
          <p:nvSpPr>
            <p:cNvPr id="230" name="Google Shape;230;p2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1" name="Google Shape;231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3" name="Google Shape;233;p21"/>
          <p:cNvCxnSpPr/>
          <p:nvPr/>
        </p:nvCxnSpPr>
        <p:spPr>
          <a:xfrm>
            <a:off x="150759" y="4984375"/>
            <a:ext cx="4763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1"/>
          <p:cNvSpPr txBox="1"/>
          <p:nvPr>
            <p:ph type="ctrTitle"/>
          </p:nvPr>
        </p:nvSpPr>
        <p:spPr>
          <a:xfrm>
            <a:off x="793400" y="777725"/>
            <a:ext cx="35256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21"/>
          <p:cNvSpPr txBox="1"/>
          <p:nvPr>
            <p:ph type="subTitle" idx="1"/>
          </p:nvPr>
        </p:nvSpPr>
        <p:spPr>
          <a:xfrm>
            <a:off x="769100" y="2478425"/>
            <a:ext cx="35742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21"/>
          <p:cNvSpPr txBox="1"/>
          <p:nvPr>
            <p:ph type="subTitle" idx="2"/>
          </p:nvPr>
        </p:nvSpPr>
        <p:spPr>
          <a:xfrm>
            <a:off x="769100" y="1703800"/>
            <a:ext cx="3574200" cy="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Lexend Exa"/>
              <a:buNone/>
              <a:defRPr sz="16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37" name="Google Shape;237;p21"/>
          <p:cNvSpPr txBox="1"/>
          <p:nvPr/>
        </p:nvSpPr>
        <p:spPr>
          <a:xfrm>
            <a:off x="610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rPr>
              <a:t>CREDITS:</a:t>
            </a:r>
            <a:r>
              <a:rPr lang="en-GB" sz="1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rPr>
              <a:t> This presentation template was created by </a:t>
            </a:r>
            <a:r>
              <a:rPr lang="en-GB" sz="1000" b="1">
                <a:solidFill>
                  <a:srgbClr val="2F1425"/>
                </a:solidFill>
                <a:uFill>
                  <a:noFill/>
                </a:u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  <a:hlinkClick r:id="rId2"/>
              </a:rPr>
              <a:t>Slidesgo</a:t>
            </a:r>
            <a:r>
              <a:rPr lang="en-GB" sz="1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rPr>
              <a:t>, including icons by </a:t>
            </a:r>
            <a:r>
              <a:rPr lang="en-GB" sz="1000" b="1">
                <a:solidFill>
                  <a:srgbClr val="2F1425"/>
                </a:solidFill>
                <a:uFill>
                  <a:noFill/>
                </a:u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  <a:hlinkClick r:id="rId3"/>
              </a:rPr>
              <a:t>Flaticon</a:t>
            </a:r>
            <a:r>
              <a:rPr lang="en-GB" sz="1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rPr>
              <a:t>, infographics &amp; images by </a:t>
            </a:r>
            <a:r>
              <a:rPr lang="en-GB" sz="1000" b="1">
                <a:solidFill>
                  <a:srgbClr val="2F1425"/>
                </a:solidFill>
                <a:uFill>
                  <a:noFill/>
                </a:u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  <a:hlinkClick r:id="rId4"/>
              </a:rPr>
              <a:t>Freepik</a:t>
            </a:r>
            <a:r>
              <a:rPr lang="en-GB" sz="1000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rPr>
              <a:t> </a:t>
            </a:r>
            <a:endParaRPr sz="1000" b="1">
              <a:solidFill>
                <a:srgbClr val="2F1425"/>
              </a:solidFill>
              <a:latin typeface="Red Hat Text" panose="02010303040201060303"/>
              <a:ea typeface="Red Hat Text" panose="02010303040201060303"/>
              <a:cs typeface="Red Hat Text" panose="02010303040201060303"/>
              <a:sym typeface="Red Hat Text" panose="02010303040201060303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solidFill>
          <a:schemeClr val="lt1"/>
        </a:solidFill>
        <a:effectLst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lt1"/>
        </a:solidFill>
        <a:effectLst/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/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lt1"/>
        </a:solidFill>
        <a:effectLst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64" name="Google Shape;64;p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5" name="Google Shape;65;p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1388100" y="1335125"/>
            <a:ext cx="6367800" cy="21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8"/>
          <p:cNvSpPr txBox="1"/>
          <p:nvPr>
            <p:ph type="title" idx="2"/>
          </p:nvPr>
        </p:nvSpPr>
        <p:spPr>
          <a:xfrm>
            <a:off x="719250" y="4097275"/>
            <a:ext cx="3390300" cy="3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8"/>
          <p:cNvSpPr txBox="1"/>
          <p:nvPr>
            <p:ph type="title" idx="3"/>
          </p:nvPr>
        </p:nvSpPr>
        <p:spPr>
          <a:xfrm>
            <a:off x="5033700" y="4097275"/>
            <a:ext cx="3390300" cy="3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4320740" y="4008783"/>
            <a:ext cx="502941" cy="502932"/>
            <a:chOff x="5437325" y="2013125"/>
            <a:chExt cx="405075" cy="405100"/>
          </a:xfrm>
        </p:grpSpPr>
        <p:sp>
          <p:nvSpPr>
            <p:cNvPr id="72" name="Google Shape;72;p8"/>
            <p:cNvSpPr/>
            <p:nvPr/>
          </p:nvSpPr>
          <p:spPr>
            <a:xfrm>
              <a:off x="5728275" y="2038975"/>
              <a:ext cx="77550" cy="77550"/>
            </a:xfrm>
            <a:custGeom>
              <a:avLst/>
              <a:gdLst/>
              <a:ahLst/>
              <a:cxnLst/>
              <a:rect l="l" t="t" r="r" b="b"/>
              <a:pathLst>
                <a:path w="3102" h="3102" extrusionOk="0">
                  <a:moveTo>
                    <a:pt x="1544" y="524"/>
                  </a:moveTo>
                  <a:cubicBezTo>
                    <a:pt x="2121" y="524"/>
                    <a:pt x="2578" y="980"/>
                    <a:pt x="2578" y="1558"/>
                  </a:cubicBezTo>
                  <a:cubicBezTo>
                    <a:pt x="2578" y="2122"/>
                    <a:pt x="2121" y="2591"/>
                    <a:pt x="1544" y="2591"/>
                  </a:cubicBezTo>
                  <a:cubicBezTo>
                    <a:pt x="1061" y="2591"/>
                    <a:pt x="659" y="2256"/>
                    <a:pt x="537" y="1812"/>
                  </a:cubicBezTo>
                  <a:lnTo>
                    <a:pt x="1799" y="1812"/>
                  </a:lnTo>
                  <a:cubicBezTo>
                    <a:pt x="1947" y="1812"/>
                    <a:pt x="2067" y="1692"/>
                    <a:pt x="2067" y="1558"/>
                  </a:cubicBezTo>
                  <a:cubicBezTo>
                    <a:pt x="2067" y="1410"/>
                    <a:pt x="1947" y="1302"/>
                    <a:pt x="1799" y="1302"/>
                  </a:cubicBezTo>
                  <a:lnTo>
                    <a:pt x="537" y="1302"/>
                  </a:lnTo>
                  <a:cubicBezTo>
                    <a:pt x="659" y="846"/>
                    <a:pt x="1061" y="524"/>
                    <a:pt x="1544" y="524"/>
                  </a:cubicBezTo>
                  <a:close/>
                  <a:moveTo>
                    <a:pt x="1544" y="1"/>
                  </a:moveTo>
                  <a:cubicBezTo>
                    <a:pt x="685" y="1"/>
                    <a:pt x="0" y="699"/>
                    <a:pt x="0" y="1558"/>
                  </a:cubicBezTo>
                  <a:cubicBezTo>
                    <a:pt x="0" y="2417"/>
                    <a:pt x="685" y="3101"/>
                    <a:pt x="1544" y="3101"/>
                  </a:cubicBezTo>
                  <a:cubicBezTo>
                    <a:pt x="2404" y="3101"/>
                    <a:pt x="3102" y="2417"/>
                    <a:pt x="3102" y="1558"/>
                  </a:cubicBezTo>
                  <a:cubicBezTo>
                    <a:pt x="3102" y="699"/>
                    <a:pt x="2404" y="1"/>
                    <a:pt x="154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18525" y="2215825"/>
              <a:ext cx="145000" cy="86300"/>
            </a:xfrm>
            <a:custGeom>
              <a:avLst/>
              <a:gdLst/>
              <a:ahLst/>
              <a:cxnLst/>
              <a:rect l="l" t="t" r="r" b="b"/>
              <a:pathLst>
                <a:path w="5800" h="3452" extrusionOk="0">
                  <a:moveTo>
                    <a:pt x="1141" y="511"/>
                  </a:moveTo>
                  <a:lnTo>
                    <a:pt x="1141" y="1115"/>
                  </a:lnTo>
                  <a:cubicBezTo>
                    <a:pt x="1141" y="1262"/>
                    <a:pt x="1155" y="1411"/>
                    <a:pt x="1182" y="1545"/>
                  </a:cubicBezTo>
                  <a:cubicBezTo>
                    <a:pt x="806" y="1491"/>
                    <a:pt x="524" y="1169"/>
                    <a:pt x="524" y="779"/>
                  </a:cubicBezTo>
                  <a:cubicBezTo>
                    <a:pt x="524" y="686"/>
                    <a:pt x="538" y="591"/>
                    <a:pt x="565" y="511"/>
                  </a:cubicBezTo>
                  <a:close/>
                  <a:moveTo>
                    <a:pt x="5276" y="511"/>
                  </a:moveTo>
                  <a:lnTo>
                    <a:pt x="5276" y="1115"/>
                  </a:lnTo>
                  <a:cubicBezTo>
                    <a:pt x="5276" y="2122"/>
                    <a:pt x="4470" y="2927"/>
                    <a:pt x="3464" y="2927"/>
                  </a:cubicBezTo>
                  <a:cubicBezTo>
                    <a:pt x="2471" y="2927"/>
                    <a:pt x="1665" y="2122"/>
                    <a:pt x="1665" y="1115"/>
                  </a:cubicBezTo>
                  <a:lnTo>
                    <a:pt x="1665" y="511"/>
                  </a:lnTo>
                  <a:close/>
                  <a:moveTo>
                    <a:pt x="404" y="1"/>
                  </a:moveTo>
                  <a:cubicBezTo>
                    <a:pt x="309" y="1"/>
                    <a:pt x="216" y="41"/>
                    <a:pt x="175" y="122"/>
                  </a:cubicBezTo>
                  <a:cubicBezTo>
                    <a:pt x="55" y="323"/>
                    <a:pt x="1" y="551"/>
                    <a:pt x="1" y="779"/>
                  </a:cubicBezTo>
                  <a:cubicBezTo>
                    <a:pt x="1" y="1491"/>
                    <a:pt x="578" y="2068"/>
                    <a:pt x="1290" y="2068"/>
                  </a:cubicBezTo>
                  <a:lnTo>
                    <a:pt x="1343" y="2068"/>
                  </a:lnTo>
                  <a:cubicBezTo>
                    <a:pt x="1705" y="2873"/>
                    <a:pt x="2525" y="3451"/>
                    <a:pt x="3464" y="3451"/>
                  </a:cubicBezTo>
                  <a:cubicBezTo>
                    <a:pt x="4753" y="3451"/>
                    <a:pt x="5800" y="2404"/>
                    <a:pt x="5800" y="1115"/>
                  </a:cubicBezTo>
                  <a:lnTo>
                    <a:pt x="5800" y="256"/>
                  </a:lnTo>
                  <a:cubicBezTo>
                    <a:pt x="5800" y="108"/>
                    <a:pt x="5679" y="1"/>
                    <a:pt x="554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5519200" y="2405450"/>
              <a:ext cx="47325" cy="12775"/>
            </a:xfrm>
            <a:custGeom>
              <a:avLst/>
              <a:gdLst/>
              <a:ahLst/>
              <a:cxnLst/>
              <a:rect l="l" t="t" r="r" b="b"/>
              <a:pathLst>
                <a:path w="1893" h="511" extrusionOk="0">
                  <a:moveTo>
                    <a:pt x="255" y="1"/>
                  </a:moveTo>
                  <a:cubicBezTo>
                    <a:pt x="108" y="1"/>
                    <a:pt x="1" y="108"/>
                    <a:pt x="1" y="255"/>
                  </a:cubicBezTo>
                  <a:cubicBezTo>
                    <a:pt x="1" y="403"/>
                    <a:pt x="108" y="511"/>
                    <a:pt x="255" y="511"/>
                  </a:cubicBezTo>
                  <a:lnTo>
                    <a:pt x="1638" y="511"/>
                  </a:lnTo>
                  <a:cubicBezTo>
                    <a:pt x="1773" y="511"/>
                    <a:pt x="1893" y="403"/>
                    <a:pt x="1893" y="255"/>
                  </a:cubicBezTo>
                  <a:cubicBezTo>
                    <a:pt x="1893" y="108"/>
                    <a:pt x="1773" y="1"/>
                    <a:pt x="163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781975" y="2405450"/>
              <a:ext cx="47350" cy="12775"/>
            </a:xfrm>
            <a:custGeom>
              <a:avLst/>
              <a:gdLst/>
              <a:ahLst/>
              <a:cxnLst/>
              <a:rect l="l" t="t" r="r" b="b"/>
              <a:pathLst>
                <a:path w="1894" h="511" extrusionOk="0">
                  <a:moveTo>
                    <a:pt x="256" y="1"/>
                  </a:moveTo>
                  <a:cubicBezTo>
                    <a:pt x="121" y="1"/>
                    <a:pt x="0" y="108"/>
                    <a:pt x="0" y="255"/>
                  </a:cubicBezTo>
                  <a:cubicBezTo>
                    <a:pt x="0" y="403"/>
                    <a:pt x="121" y="511"/>
                    <a:pt x="256" y="511"/>
                  </a:cubicBezTo>
                  <a:lnTo>
                    <a:pt x="1638" y="511"/>
                  </a:lnTo>
                  <a:cubicBezTo>
                    <a:pt x="1786" y="511"/>
                    <a:pt x="1893" y="403"/>
                    <a:pt x="1893" y="255"/>
                  </a:cubicBezTo>
                  <a:cubicBezTo>
                    <a:pt x="1893" y="108"/>
                    <a:pt x="1786" y="1"/>
                    <a:pt x="163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5437325" y="2013125"/>
              <a:ext cx="405075" cy="379250"/>
            </a:xfrm>
            <a:custGeom>
              <a:avLst/>
              <a:gdLst/>
              <a:ahLst/>
              <a:cxnLst/>
              <a:rect l="l" t="t" r="r" b="b"/>
              <a:pathLst>
                <a:path w="16203" h="15170" extrusionOk="0">
                  <a:moveTo>
                    <a:pt x="8094" y="4135"/>
                  </a:moveTo>
                  <a:lnTo>
                    <a:pt x="8094" y="5438"/>
                  </a:lnTo>
                  <a:cubicBezTo>
                    <a:pt x="8094" y="5572"/>
                    <a:pt x="7987" y="5692"/>
                    <a:pt x="7840" y="5692"/>
                  </a:cubicBezTo>
                  <a:lnTo>
                    <a:pt x="5597" y="5692"/>
                  </a:lnTo>
                  <a:cubicBezTo>
                    <a:pt x="5450" y="5692"/>
                    <a:pt x="5343" y="5572"/>
                    <a:pt x="5343" y="5438"/>
                  </a:cubicBezTo>
                  <a:lnTo>
                    <a:pt x="5343" y="4135"/>
                  </a:lnTo>
                  <a:close/>
                  <a:moveTo>
                    <a:pt x="510" y="4941"/>
                  </a:moveTo>
                  <a:lnTo>
                    <a:pt x="3786" y="5155"/>
                  </a:lnTo>
                  <a:lnTo>
                    <a:pt x="3786" y="5706"/>
                  </a:lnTo>
                  <a:lnTo>
                    <a:pt x="510" y="5934"/>
                  </a:lnTo>
                  <a:lnTo>
                    <a:pt x="510" y="4941"/>
                  </a:lnTo>
                  <a:close/>
                  <a:moveTo>
                    <a:pt x="15679" y="525"/>
                  </a:moveTo>
                  <a:lnTo>
                    <a:pt x="15679" y="14659"/>
                  </a:lnTo>
                  <a:lnTo>
                    <a:pt x="3276" y="14659"/>
                  </a:lnTo>
                  <a:lnTo>
                    <a:pt x="3276" y="13358"/>
                  </a:lnTo>
                  <a:cubicBezTo>
                    <a:pt x="3276" y="12941"/>
                    <a:pt x="3625" y="12592"/>
                    <a:pt x="4040" y="12592"/>
                  </a:cubicBezTo>
                  <a:lnTo>
                    <a:pt x="10162" y="12592"/>
                  </a:lnTo>
                  <a:lnTo>
                    <a:pt x="10162" y="13881"/>
                  </a:lnTo>
                  <a:cubicBezTo>
                    <a:pt x="10162" y="14029"/>
                    <a:pt x="10283" y="14136"/>
                    <a:pt x="10430" y="14136"/>
                  </a:cubicBezTo>
                  <a:cubicBezTo>
                    <a:pt x="10564" y="14136"/>
                    <a:pt x="10686" y="14029"/>
                    <a:pt x="10686" y="13881"/>
                  </a:cubicBezTo>
                  <a:lnTo>
                    <a:pt x="10686" y="3881"/>
                  </a:lnTo>
                  <a:cubicBezTo>
                    <a:pt x="10686" y="3746"/>
                    <a:pt x="10564" y="3625"/>
                    <a:pt x="10430" y="3625"/>
                  </a:cubicBezTo>
                  <a:lnTo>
                    <a:pt x="4040" y="3625"/>
                  </a:lnTo>
                  <a:cubicBezTo>
                    <a:pt x="3625" y="3625"/>
                    <a:pt x="3276" y="3276"/>
                    <a:pt x="3276" y="2846"/>
                  </a:cubicBezTo>
                  <a:lnTo>
                    <a:pt x="3276" y="525"/>
                  </a:lnTo>
                  <a:close/>
                  <a:moveTo>
                    <a:pt x="3007" y="1"/>
                  </a:moveTo>
                  <a:cubicBezTo>
                    <a:pt x="2873" y="1"/>
                    <a:pt x="2752" y="122"/>
                    <a:pt x="2752" y="256"/>
                  </a:cubicBezTo>
                  <a:lnTo>
                    <a:pt x="2752" y="2846"/>
                  </a:lnTo>
                  <a:cubicBezTo>
                    <a:pt x="2752" y="3558"/>
                    <a:pt x="3329" y="4135"/>
                    <a:pt x="4040" y="4135"/>
                  </a:cubicBezTo>
                  <a:lnTo>
                    <a:pt x="4819" y="4135"/>
                  </a:lnTo>
                  <a:lnTo>
                    <a:pt x="4819" y="5169"/>
                  </a:lnTo>
                  <a:lnTo>
                    <a:pt x="4309" y="5169"/>
                  </a:lnTo>
                  <a:lnTo>
                    <a:pt x="4309" y="4914"/>
                  </a:lnTo>
                  <a:cubicBezTo>
                    <a:pt x="4309" y="4779"/>
                    <a:pt x="4201" y="4672"/>
                    <a:pt x="4067" y="4659"/>
                  </a:cubicBezTo>
                  <a:lnTo>
                    <a:pt x="269" y="4404"/>
                  </a:lnTo>
                  <a:cubicBezTo>
                    <a:pt x="258" y="4401"/>
                    <a:pt x="246" y="4400"/>
                    <a:pt x="235" y="4400"/>
                  </a:cubicBezTo>
                  <a:cubicBezTo>
                    <a:pt x="179" y="4400"/>
                    <a:pt x="126" y="4427"/>
                    <a:pt x="81" y="4471"/>
                  </a:cubicBezTo>
                  <a:cubicBezTo>
                    <a:pt x="27" y="4525"/>
                    <a:pt x="0" y="4592"/>
                    <a:pt x="0" y="4659"/>
                  </a:cubicBezTo>
                  <a:lnTo>
                    <a:pt x="0" y="6216"/>
                  </a:lnTo>
                  <a:cubicBezTo>
                    <a:pt x="0" y="6283"/>
                    <a:pt x="27" y="6351"/>
                    <a:pt x="81" y="6404"/>
                  </a:cubicBezTo>
                  <a:cubicBezTo>
                    <a:pt x="121" y="6444"/>
                    <a:pt x="188" y="6471"/>
                    <a:pt x="255" y="6471"/>
                  </a:cubicBezTo>
                  <a:lnTo>
                    <a:pt x="269" y="6471"/>
                  </a:lnTo>
                  <a:lnTo>
                    <a:pt x="4067" y="6202"/>
                  </a:lnTo>
                  <a:cubicBezTo>
                    <a:pt x="4201" y="6202"/>
                    <a:pt x="4309" y="6082"/>
                    <a:pt x="4309" y="5948"/>
                  </a:cubicBezTo>
                  <a:lnTo>
                    <a:pt x="4309" y="5692"/>
                  </a:lnTo>
                  <a:lnTo>
                    <a:pt x="4873" y="5692"/>
                  </a:lnTo>
                  <a:cubicBezTo>
                    <a:pt x="4967" y="5988"/>
                    <a:pt x="5262" y="6216"/>
                    <a:pt x="5597" y="6216"/>
                  </a:cubicBezTo>
                  <a:lnTo>
                    <a:pt x="6457" y="6216"/>
                  </a:lnTo>
                  <a:lnTo>
                    <a:pt x="6457" y="6646"/>
                  </a:lnTo>
                  <a:cubicBezTo>
                    <a:pt x="6457" y="6780"/>
                    <a:pt x="6578" y="6900"/>
                    <a:pt x="6712" y="6900"/>
                  </a:cubicBezTo>
                  <a:cubicBezTo>
                    <a:pt x="6859" y="6900"/>
                    <a:pt x="6981" y="6780"/>
                    <a:pt x="6981" y="6646"/>
                  </a:cubicBezTo>
                  <a:lnTo>
                    <a:pt x="6981" y="6216"/>
                  </a:lnTo>
                  <a:lnTo>
                    <a:pt x="7840" y="6216"/>
                  </a:lnTo>
                  <a:cubicBezTo>
                    <a:pt x="8269" y="6216"/>
                    <a:pt x="8618" y="5867"/>
                    <a:pt x="8618" y="5438"/>
                  </a:cubicBezTo>
                  <a:lnTo>
                    <a:pt x="8618" y="4135"/>
                  </a:lnTo>
                  <a:lnTo>
                    <a:pt x="10162" y="4135"/>
                  </a:lnTo>
                  <a:lnTo>
                    <a:pt x="10162" y="12069"/>
                  </a:lnTo>
                  <a:lnTo>
                    <a:pt x="4040" y="12069"/>
                  </a:lnTo>
                  <a:cubicBezTo>
                    <a:pt x="3329" y="12069"/>
                    <a:pt x="2752" y="12646"/>
                    <a:pt x="2752" y="13358"/>
                  </a:cubicBezTo>
                  <a:lnTo>
                    <a:pt x="2752" y="14915"/>
                  </a:lnTo>
                  <a:cubicBezTo>
                    <a:pt x="2752" y="15062"/>
                    <a:pt x="2873" y="15169"/>
                    <a:pt x="3007" y="15169"/>
                  </a:cubicBezTo>
                  <a:lnTo>
                    <a:pt x="15948" y="15169"/>
                  </a:lnTo>
                  <a:cubicBezTo>
                    <a:pt x="16082" y="15169"/>
                    <a:pt x="16202" y="15062"/>
                    <a:pt x="16202" y="14915"/>
                  </a:cubicBezTo>
                  <a:lnTo>
                    <a:pt x="16202" y="256"/>
                  </a:lnTo>
                  <a:cubicBezTo>
                    <a:pt x="16202" y="122"/>
                    <a:pt x="16082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734650" y="2314850"/>
              <a:ext cx="12775" cy="13100"/>
            </a:xfrm>
            <a:custGeom>
              <a:avLst/>
              <a:gdLst/>
              <a:ahLst/>
              <a:cxnLst/>
              <a:rect l="l" t="t" r="r" b="b"/>
              <a:pathLst>
                <a:path w="511" h="524" extrusionOk="0">
                  <a:moveTo>
                    <a:pt x="255" y="0"/>
                  </a:moveTo>
                  <a:cubicBezTo>
                    <a:pt x="108" y="0"/>
                    <a:pt x="1" y="120"/>
                    <a:pt x="1" y="255"/>
                  </a:cubicBezTo>
                  <a:cubicBezTo>
                    <a:pt x="1" y="403"/>
                    <a:pt x="108" y="523"/>
                    <a:pt x="255" y="523"/>
                  </a:cubicBezTo>
                  <a:cubicBezTo>
                    <a:pt x="404" y="523"/>
                    <a:pt x="511" y="403"/>
                    <a:pt x="511" y="255"/>
                  </a:cubicBezTo>
                  <a:cubicBezTo>
                    <a:pt x="511" y="120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4650" y="2276225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cubicBezTo>
                    <a:pt x="108" y="1"/>
                    <a:pt x="1" y="108"/>
                    <a:pt x="1" y="256"/>
                  </a:cubicBezTo>
                  <a:cubicBezTo>
                    <a:pt x="1" y="391"/>
                    <a:pt x="108" y="511"/>
                    <a:pt x="255" y="511"/>
                  </a:cubicBezTo>
                  <a:cubicBezTo>
                    <a:pt x="404" y="511"/>
                    <a:pt x="511" y="391"/>
                    <a:pt x="511" y="256"/>
                  </a:cubicBezTo>
                  <a:cubicBezTo>
                    <a:pt x="511" y="108"/>
                    <a:pt x="404" y="1"/>
                    <a:pt x="255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34650" y="2237300"/>
              <a:ext cx="12775" cy="13125"/>
            </a:xfrm>
            <a:custGeom>
              <a:avLst/>
              <a:gdLst/>
              <a:ahLst/>
              <a:cxnLst/>
              <a:rect l="l" t="t" r="r" b="b"/>
              <a:pathLst>
                <a:path w="511" h="525" extrusionOk="0"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cubicBezTo>
                    <a:pt x="1" y="403"/>
                    <a:pt x="108" y="525"/>
                    <a:pt x="255" y="525"/>
                  </a:cubicBezTo>
                  <a:cubicBezTo>
                    <a:pt x="404" y="525"/>
                    <a:pt x="511" y="403"/>
                    <a:pt x="511" y="256"/>
                  </a:cubicBezTo>
                  <a:cubicBezTo>
                    <a:pt x="511" y="122"/>
                    <a:pt x="404" y="1"/>
                    <a:pt x="255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</p:grpSp>
      <p:cxnSp>
        <p:nvCxnSpPr>
          <p:cNvPr id="80" name="Google Shape;80;p8"/>
          <p:cNvCxnSpPr/>
          <p:nvPr/>
        </p:nvCxnSpPr>
        <p:spPr>
          <a:xfrm>
            <a:off x="719100" y="4008875"/>
            <a:ext cx="33903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8"/>
          <p:cNvCxnSpPr/>
          <p:nvPr/>
        </p:nvCxnSpPr>
        <p:spPr>
          <a:xfrm>
            <a:off x="5034584" y="4008875"/>
            <a:ext cx="33903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8"/>
          <p:cNvCxnSpPr/>
          <p:nvPr/>
        </p:nvCxnSpPr>
        <p:spPr>
          <a:xfrm>
            <a:off x="719100" y="4511825"/>
            <a:ext cx="33903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8"/>
          <p:cNvCxnSpPr/>
          <p:nvPr/>
        </p:nvCxnSpPr>
        <p:spPr>
          <a:xfrm>
            <a:off x="5034584" y="4511825"/>
            <a:ext cx="33903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/>
          <p:cNvCxnSpPr/>
          <p:nvPr/>
        </p:nvCxnSpPr>
        <p:spPr>
          <a:xfrm>
            <a:off x="723700" y="392047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/>
          <p:cNvCxnSpPr/>
          <p:nvPr/>
        </p:nvCxnSpPr>
        <p:spPr>
          <a:xfrm>
            <a:off x="730675" y="4603500"/>
            <a:ext cx="7694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6" name="Google Shape;86;p8"/>
          <p:cNvCxnSpPr/>
          <p:nvPr/>
        </p:nvCxnSpPr>
        <p:spPr>
          <a:xfrm>
            <a:off x="723700" y="65915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/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9"/>
          <p:cNvSpPr txBox="1"/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2F1425"/>
        </a:solid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3377950" y="859050"/>
            <a:ext cx="50460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7" name="Google Shape;97;p1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98" name="Google Shape;98;p1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9" name="Google Shape;99;p1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ctrTitle"/>
          </p:nvPr>
        </p:nvSpPr>
        <p:spPr>
          <a:xfrm>
            <a:off x="5047974" y="1779803"/>
            <a:ext cx="3525600" cy="18201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823E43"/>
                </a:solidFill>
              </a:rPr>
              <a:t>C</a:t>
            </a:r>
            <a:r>
              <a:rPr lang="en-US" altLang="en-GB" sz="5000">
                <a:solidFill>
                  <a:srgbClr val="823E43"/>
                </a:solidFill>
              </a:rPr>
              <a:t>offee Shop</a:t>
            </a:r>
            <a:br>
              <a:rPr lang="en-US" altLang="en-GB" sz="5000">
                <a:solidFill>
                  <a:srgbClr val="823E43"/>
                </a:solidFill>
              </a:rPr>
            </a:br>
            <a:r>
              <a:rPr lang="en-US" altLang="en-GB" sz="5000">
                <a:solidFill>
                  <a:srgbClr val="823E43"/>
                </a:solidFill>
              </a:rPr>
              <a:t>Console</a:t>
            </a:r>
            <a:r>
              <a:rPr lang="en-GB" sz="5000">
                <a:solidFill>
                  <a:srgbClr val="823E43"/>
                </a:solidFill>
              </a:rPr>
              <a:t> </a:t>
            </a:r>
            <a:endParaRPr sz="2000">
              <a:solidFill>
                <a:srgbClr val="2F1425"/>
              </a:solidFill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 rotWithShape="1">
          <a:blip r:embed="rId1"/>
          <a:srcRect l="6695" r="4973"/>
          <a:stretch>
            <a:fillRect/>
          </a:stretch>
        </p:blipFill>
        <p:spPr>
          <a:xfrm>
            <a:off x="182375" y="149200"/>
            <a:ext cx="4279699" cy="48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>
            <p:ph type="subTitle" idx="1"/>
          </p:nvPr>
        </p:nvSpPr>
        <p:spPr>
          <a:xfrm>
            <a:off x="7308215" y="4516120"/>
            <a:ext cx="1595755" cy="31686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blipFill>
                  <a:blip r:embed="rId2"/>
                  <a:tile tx="0" ty="0" sx="100000" sy="100000" flip="none" algn="tl"/>
                </a:blip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Juvina</a:t>
            </a:r>
            <a:endParaRPr lang="en-US" altLang="en-GB">
              <a:blipFill>
                <a:blip r:embed="rId2"/>
                <a:tile tx="0" ty="0" sx="100000" sy="100000" flip="none" algn="tl"/>
              </a:blip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823E43"/>
                </a:solidFill>
              </a:rPr>
              <a:t>Strategy Pattern</a:t>
            </a:r>
            <a:endParaRPr lang="en-US" altLang="en-GB">
              <a:solidFill>
                <a:srgbClr val="DFB28B"/>
              </a:solidFill>
            </a:endParaRPr>
          </a:p>
        </p:txBody>
      </p:sp>
      <p:cxnSp>
        <p:nvCxnSpPr>
          <p:cNvPr id="1" name="Google Shape;331;p30"/>
          <p:cNvCxnSpPr/>
          <p:nvPr/>
        </p:nvCxnSpPr>
        <p:spPr>
          <a:xfrm>
            <a:off x="1835785" y="920115"/>
            <a:ext cx="2016125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Screenshot (2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942590"/>
            <a:ext cx="7096125" cy="1724025"/>
          </a:xfrm>
          <a:prstGeom prst="rect">
            <a:avLst/>
          </a:prstGeom>
        </p:spPr>
      </p:pic>
      <p:pic>
        <p:nvPicPr>
          <p:cNvPr id="5" name="Picture 4" descr="Screenshot (2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131570"/>
            <a:ext cx="7037705" cy="1743075"/>
          </a:xfrm>
          <a:prstGeom prst="rect">
            <a:avLst/>
          </a:prstGeom>
        </p:spPr>
      </p:pic>
      <p:grpSp>
        <p:nvGrpSpPr>
          <p:cNvPr id="822" name="Google Shape;822;p36"/>
          <p:cNvGrpSpPr/>
          <p:nvPr/>
        </p:nvGrpSpPr>
        <p:grpSpPr>
          <a:xfrm>
            <a:off x="414066" y="480744"/>
            <a:ext cx="305850" cy="305850"/>
            <a:chOff x="6241725" y="2695725"/>
            <a:chExt cx="405100" cy="405100"/>
          </a:xfrm>
        </p:grpSpPr>
        <p:sp>
          <p:nvSpPr>
            <p:cNvPr id="823" name="Google Shape;823;p36"/>
            <p:cNvSpPr/>
            <p:nvPr/>
          </p:nvSpPr>
          <p:spPr>
            <a:xfrm>
              <a:off x="6241725" y="2695725"/>
              <a:ext cx="405100" cy="405100"/>
            </a:xfrm>
            <a:custGeom>
              <a:avLst/>
              <a:gdLst/>
              <a:ahLst/>
              <a:cxnLst/>
              <a:rect l="l" t="t" r="r" b="b"/>
              <a:pathLst>
                <a:path w="16204" h="16204" extrusionOk="0">
                  <a:moveTo>
                    <a:pt x="8096" y="511"/>
                  </a:moveTo>
                  <a:cubicBezTo>
                    <a:pt x="12270" y="511"/>
                    <a:pt x="15667" y="3893"/>
                    <a:pt x="15694" y="8055"/>
                  </a:cubicBezTo>
                  <a:cubicBezTo>
                    <a:pt x="15559" y="8015"/>
                    <a:pt x="15465" y="7947"/>
                    <a:pt x="15371" y="7881"/>
                  </a:cubicBezTo>
                  <a:cubicBezTo>
                    <a:pt x="15170" y="7760"/>
                    <a:pt x="14942" y="7598"/>
                    <a:pt x="14498" y="7598"/>
                  </a:cubicBezTo>
                  <a:cubicBezTo>
                    <a:pt x="14056" y="7598"/>
                    <a:pt x="13827" y="7760"/>
                    <a:pt x="13626" y="7881"/>
                  </a:cubicBezTo>
                  <a:cubicBezTo>
                    <a:pt x="13465" y="8001"/>
                    <a:pt x="13331" y="8082"/>
                    <a:pt x="13049" y="8082"/>
                  </a:cubicBezTo>
                  <a:cubicBezTo>
                    <a:pt x="12767" y="8082"/>
                    <a:pt x="12633" y="8001"/>
                    <a:pt x="12472" y="7881"/>
                  </a:cubicBezTo>
                  <a:cubicBezTo>
                    <a:pt x="12284" y="7760"/>
                    <a:pt x="12042" y="7598"/>
                    <a:pt x="11599" y="7598"/>
                  </a:cubicBezTo>
                  <a:cubicBezTo>
                    <a:pt x="11156" y="7598"/>
                    <a:pt x="10928" y="7760"/>
                    <a:pt x="10740" y="7881"/>
                  </a:cubicBezTo>
                  <a:cubicBezTo>
                    <a:pt x="10632" y="7961"/>
                    <a:pt x="10539" y="8015"/>
                    <a:pt x="10405" y="8055"/>
                  </a:cubicBezTo>
                  <a:cubicBezTo>
                    <a:pt x="10391" y="6793"/>
                    <a:pt x="9358" y="5787"/>
                    <a:pt x="8096" y="5787"/>
                  </a:cubicBezTo>
                  <a:cubicBezTo>
                    <a:pt x="6847" y="5787"/>
                    <a:pt x="5814" y="6793"/>
                    <a:pt x="5787" y="8055"/>
                  </a:cubicBezTo>
                  <a:cubicBezTo>
                    <a:pt x="5665" y="8015"/>
                    <a:pt x="5572" y="7961"/>
                    <a:pt x="5465" y="7881"/>
                  </a:cubicBezTo>
                  <a:cubicBezTo>
                    <a:pt x="5277" y="7760"/>
                    <a:pt x="5048" y="7598"/>
                    <a:pt x="4606" y="7598"/>
                  </a:cubicBezTo>
                  <a:cubicBezTo>
                    <a:pt x="4162" y="7598"/>
                    <a:pt x="3920" y="7760"/>
                    <a:pt x="3732" y="7881"/>
                  </a:cubicBezTo>
                  <a:cubicBezTo>
                    <a:pt x="3571" y="8001"/>
                    <a:pt x="3437" y="8082"/>
                    <a:pt x="3156" y="8082"/>
                  </a:cubicBezTo>
                  <a:cubicBezTo>
                    <a:pt x="2873" y="8082"/>
                    <a:pt x="2739" y="8001"/>
                    <a:pt x="2578" y="7881"/>
                  </a:cubicBezTo>
                  <a:cubicBezTo>
                    <a:pt x="2377" y="7760"/>
                    <a:pt x="2148" y="7598"/>
                    <a:pt x="1706" y="7598"/>
                  </a:cubicBezTo>
                  <a:cubicBezTo>
                    <a:pt x="1262" y="7598"/>
                    <a:pt x="1035" y="7760"/>
                    <a:pt x="833" y="7881"/>
                  </a:cubicBezTo>
                  <a:cubicBezTo>
                    <a:pt x="739" y="7947"/>
                    <a:pt x="645" y="8015"/>
                    <a:pt x="511" y="8055"/>
                  </a:cubicBezTo>
                  <a:cubicBezTo>
                    <a:pt x="538" y="3893"/>
                    <a:pt x="3934" y="511"/>
                    <a:pt x="8096" y="511"/>
                  </a:cubicBezTo>
                  <a:close/>
                  <a:moveTo>
                    <a:pt x="8096" y="6310"/>
                  </a:moveTo>
                  <a:cubicBezTo>
                    <a:pt x="9089" y="6310"/>
                    <a:pt x="9895" y="7115"/>
                    <a:pt x="9895" y="8096"/>
                  </a:cubicBezTo>
                  <a:cubicBezTo>
                    <a:pt x="9895" y="9089"/>
                    <a:pt x="9089" y="9894"/>
                    <a:pt x="8096" y="9894"/>
                  </a:cubicBezTo>
                  <a:cubicBezTo>
                    <a:pt x="7115" y="9894"/>
                    <a:pt x="6310" y="9089"/>
                    <a:pt x="6310" y="8096"/>
                  </a:cubicBezTo>
                  <a:cubicBezTo>
                    <a:pt x="6310" y="7115"/>
                    <a:pt x="7115" y="6310"/>
                    <a:pt x="8096" y="6310"/>
                  </a:cubicBezTo>
                  <a:close/>
                  <a:moveTo>
                    <a:pt x="14498" y="8123"/>
                  </a:moveTo>
                  <a:cubicBezTo>
                    <a:pt x="14781" y="8123"/>
                    <a:pt x="14915" y="8203"/>
                    <a:pt x="15076" y="8310"/>
                  </a:cubicBezTo>
                  <a:cubicBezTo>
                    <a:pt x="15223" y="8418"/>
                    <a:pt x="15398" y="8525"/>
                    <a:pt x="15667" y="8579"/>
                  </a:cubicBezTo>
                  <a:cubicBezTo>
                    <a:pt x="15425" y="12538"/>
                    <a:pt x="12123" y="15680"/>
                    <a:pt x="8096" y="15680"/>
                  </a:cubicBezTo>
                  <a:cubicBezTo>
                    <a:pt x="4081" y="15680"/>
                    <a:pt x="779" y="12538"/>
                    <a:pt x="538" y="8579"/>
                  </a:cubicBezTo>
                  <a:cubicBezTo>
                    <a:pt x="806" y="8525"/>
                    <a:pt x="981" y="8418"/>
                    <a:pt x="1128" y="8310"/>
                  </a:cubicBezTo>
                  <a:cubicBezTo>
                    <a:pt x="1289" y="8203"/>
                    <a:pt x="1424" y="8123"/>
                    <a:pt x="1706" y="8123"/>
                  </a:cubicBezTo>
                  <a:cubicBezTo>
                    <a:pt x="1987" y="8123"/>
                    <a:pt x="2122" y="8203"/>
                    <a:pt x="2283" y="8310"/>
                  </a:cubicBezTo>
                  <a:cubicBezTo>
                    <a:pt x="2471" y="8445"/>
                    <a:pt x="2712" y="8606"/>
                    <a:pt x="3156" y="8606"/>
                  </a:cubicBezTo>
                  <a:cubicBezTo>
                    <a:pt x="3598" y="8606"/>
                    <a:pt x="3827" y="8445"/>
                    <a:pt x="4028" y="8310"/>
                  </a:cubicBezTo>
                  <a:cubicBezTo>
                    <a:pt x="4189" y="8203"/>
                    <a:pt x="4323" y="8123"/>
                    <a:pt x="4606" y="8123"/>
                  </a:cubicBezTo>
                  <a:cubicBezTo>
                    <a:pt x="4887" y="8123"/>
                    <a:pt x="5021" y="8203"/>
                    <a:pt x="5182" y="8310"/>
                  </a:cubicBezTo>
                  <a:cubicBezTo>
                    <a:pt x="5343" y="8418"/>
                    <a:pt x="5531" y="8552"/>
                    <a:pt x="5841" y="8592"/>
                  </a:cubicBezTo>
                  <a:cubicBezTo>
                    <a:pt x="6068" y="9626"/>
                    <a:pt x="6995" y="10405"/>
                    <a:pt x="8096" y="10405"/>
                  </a:cubicBezTo>
                  <a:cubicBezTo>
                    <a:pt x="9209" y="10405"/>
                    <a:pt x="10136" y="9626"/>
                    <a:pt x="10364" y="8592"/>
                  </a:cubicBezTo>
                  <a:cubicBezTo>
                    <a:pt x="10673" y="8552"/>
                    <a:pt x="10861" y="8418"/>
                    <a:pt x="11022" y="8310"/>
                  </a:cubicBezTo>
                  <a:cubicBezTo>
                    <a:pt x="11183" y="8203"/>
                    <a:pt x="11317" y="8123"/>
                    <a:pt x="11599" y="8123"/>
                  </a:cubicBezTo>
                  <a:cubicBezTo>
                    <a:pt x="11881" y="8123"/>
                    <a:pt x="12015" y="8203"/>
                    <a:pt x="12177" y="8310"/>
                  </a:cubicBezTo>
                  <a:cubicBezTo>
                    <a:pt x="12377" y="8445"/>
                    <a:pt x="12606" y="8606"/>
                    <a:pt x="13049" y="8606"/>
                  </a:cubicBezTo>
                  <a:cubicBezTo>
                    <a:pt x="13492" y="8606"/>
                    <a:pt x="13734" y="8445"/>
                    <a:pt x="13922" y="8310"/>
                  </a:cubicBezTo>
                  <a:cubicBezTo>
                    <a:pt x="14083" y="8203"/>
                    <a:pt x="14217" y="8123"/>
                    <a:pt x="14498" y="8123"/>
                  </a:cubicBezTo>
                  <a:close/>
                  <a:moveTo>
                    <a:pt x="8096" y="1"/>
                  </a:moveTo>
                  <a:cubicBezTo>
                    <a:pt x="5934" y="1"/>
                    <a:pt x="3908" y="833"/>
                    <a:pt x="2377" y="2363"/>
                  </a:cubicBezTo>
                  <a:cubicBezTo>
                    <a:pt x="847" y="3893"/>
                    <a:pt x="1" y="5934"/>
                    <a:pt x="1" y="8096"/>
                  </a:cubicBezTo>
                  <a:lnTo>
                    <a:pt x="1" y="8310"/>
                  </a:lnTo>
                  <a:lnTo>
                    <a:pt x="1" y="8337"/>
                  </a:lnTo>
                  <a:lnTo>
                    <a:pt x="1" y="8391"/>
                  </a:lnTo>
                  <a:cubicBezTo>
                    <a:pt x="81" y="10444"/>
                    <a:pt x="913" y="12364"/>
                    <a:pt x="2377" y="13827"/>
                  </a:cubicBezTo>
                  <a:cubicBezTo>
                    <a:pt x="3908" y="15357"/>
                    <a:pt x="5934" y="16204"/>
                    <a:pt x="8096" y="16204"/>
                  </a:cubicBezTo>
                  <a:cubicBezTo>
                    <a:pt x="10270" y="16204"/>
                    <a:pt x="12297" y="15357"/>
                    <a:pt x="13827" y="13827"/>
                  </a:cubicBezTo>
                  <a:cubicBezTo>
                    <a:pt x="15291" y="12364"/>
                    <a:pt x="16123" y="10444"/>
                    <a:pt x="16204" y="8391"/>
                  </a:cubicBezTo>
                  <a:lnTo>
                    <a:pt x="16204" y="8337"/>
                  </a:lnTo>
                  <a:lnTo>
                    <a:pt x="16204" y="8310"/>
                  </a:lnTo>
                  <a:lnTo>
                    <a:pt x="16204" y="8096"/>
                  </a:lnTo>
                  <a:cubicBezTo>
                    <a:pt x="16204" y="5934"/>
                    <a:pt x="15357" y="3893"/>
                    <a:pt x="13827" y="2363"/>
                  </a:cubicBezTo>
                  <a:cubicBezTo>
                    <a:pt x="12297" y="833"/>
                    <a:pt x="10270" y="1"/>
                    <a:pt x="8096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6308175" y="2721575"/>
              <a:ext cx="142675" cy="72175"/>
            </a:xfrm>
            <a:custGeom>
              <a:avLst/>
              <a:gdLst/>
              <a:ahLst/>
              <a:cxnLst/>
              <a:rect l="l" t="t" r="r" b="b"/>
              <a:pathLst>
                <a:path w="5707" h="2887" extrusionOk="0">
                  <a:moveTo>
                    <a:pt x="5438" y="1"/>
                  </a:moveTo>
                  <a:cubicBezTo>
                    <a:pt x="3383" y="1"/>
                    <a:pt x="1437" y="900"/>
                    <a:pt x="95" y="2457"/>
                  </a:cubicBezTo>
                  <a:cubicBezTo>
                    <a:pt x="1" y="2564"/>
                    <a:pt x="15" y="2725"/>
                    <a:pt x="122" y="2820"/>
                  </a:cubicBezTo>
                  <a:cubicBezTo>
                    <a:pt x="162" y="2859"/>
                    <a:pt x="229" y="2886"/>
                    <a:pt x="283" y="2886"/>
                  </a:cubicBezTo>
                  <a:cubicBezTo>
                    <a:pt x="364" y="2886"/>
                    <a:pt x="430" y="2859"/>
                    <a:pt x="484" y="2793"/>
                  </a:cubicBezTo>
                  <a:cubicBezTo>
                    <a:pt x="1733" y="1343"/>
                    <a:pt x="3544" y="511"/>
                    <a:pt x="5438" y="511"/>
                  </a:cubicBezTo>
                  <a:cubicBezTo>
                    <a:pt x="5585" y="511"/>
                    <a:pt x="5706" y="403"/>
                    <a:pt x="5706" y="255"/>
                  </a:cubicBezTo>
                  <a:cubicBezTo>
                    <a:pt x="5706" y="108"/>
                    <a:pt x="5585" y="1"/>
                    <a:pt x="543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6269925" y="2801550"/>
              <a:ext cx="37275" cy="71750"/>
            </a:xfrm>
            <a:custGeom>
              <a:avLst/>
              <a:gdLst/>
              <a:ahLst/>
              <a:cxnLst/>
              <a:rect l="l" t="t" r="r" b="b"/>
              <a:pathLst>
                <a:path w="1491" h="2870" extrusionOk="0">
                  <a:moveTo>
                    <a:pt x="1204" y="1"/>
                  </a:moveTo>
                  <a:cubicBezTo>
                    <a:pt x="1118" y="1"/>
                    <a:pt x="1033" y="39"/>
                    <a:pt x="981" y="117"/>
                  </a:cubicBezTo>
                  <a:cubicBezTo>
                    <a:pt x="510" y="869"/>
                    <a:pt x="188" y="1688"/>
                    <a:pt x="27" y="2560"/>
                  </a:cubicBezTo>
                  <a:cubicBezTo>
                    <a:pt x="0" y="2694"/>
                    <a:pt x="95" y="2842"/>
                    <a:pt x="229" y="2869"/>
                  </a:cubicBezTo>
                  <a:lnTo>
                    <a:pt x="283" y="2869"/>
                  </a:lnTo>
                  <a:cubicBezTo>
                    <a:pt x="403" y="2869"/>
                    <a:pt x="510" y="2775"/>
                    <a:pt x="537" y="2655"/>
                  </a:cubicBezTo>
                  <a:cubicBezTo>
                    <a:pt x="685" y="1849"/>
                    <a:pt x="981" y="1097"/>
                    <a:pt x="1423" y="399"/>
                  </a:cubicBezTo>
                  <a:cubicBezTo>
                    <a:pt x="1491" y="278"/>
                    <a:pt x="1464" y="117"/>
                    <a:pt x="1343" y="36"/>
                  </a:cubicBezTo>
                  <a:cubicBezTo>
                    <a:pt x="1300" y="13"/>
                    <a:pt x="1252" y="1"/>
                    <a:pt x="120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581350" y="2801550"/>
              <a:ext cx="37300" cy="71750"/>
            </a:xfrm>
            <a:custGeom>
              <a:avLst/>
              <a:gdLst/>
              <a:ahLst/>
              <a:cxnLst/>
              <a:rect l="l" t="t" r="r" b="b"/>
              <a:pathLst>
                <a:path w="1492" h="2870" extrusionOk="0">
                  <a:moveTo>
                    <a:pt x="287" y="1"/>
                  </a:moveTo>
                  <a:cubicBezTo>
                    <a:pt x="240" y="1"/>
                    <a:pt x="192" y="13"/>
                    <a:pt x="149" y="36"/>
                  </a:cubicBezTo>
                  <a:cubicBezTo>
                    <a:pt x="27" y="117"/>
                    <a:pt x="1" y="278"/>
                    <a:pt x="68" y="399"/>
                  </a:cubicBezTo>
                  <a:cubicBezTo>
                    <a:pt x="511" y="1097"/>
                    <a:pt x="806" y="1849"/>
                    <a:pt x="954" y="2655"/>
                  </a:cubicBezTo>
                  <a:cubicBezTo>
                    <a:pt x="981" y="2775"/>
                    <a:pt x="1088" y="2869"/>
                    <a:pt x="1209" y="2869"/>
                  </a:cubicBezTo>
                  <a:lnTo>
                    <a:pt x="1262" y="2869"/>
                  </a:lnTo>
                  <a:cubicBezTo>
                    <a:pt x="1397" y="2842"/>
                    <a:pt x="1491" y="2694"/>
                    <a:pt x="1464" y="2560"/>
                  </a:cubicBezTo>
                  <a:cubicBezTo>
                    <a:pt x="1303" y="1688"/>
                    <a:pt x="981" y="869"/>
                    <a:pt x="511" y="117"/>
                  </a:cubicBezTo>
                  <a:cubicBezTo>
                    <a:pt x="459" y="39"/>
                    <a:pt x="374" y="1"/>
                    <a:pt x="287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539725" y="2995425"/>
              <a:ext cx="12800" cy="13100"/>
            </a:xfrm>
            <a:custGeom>
              <a:avLst/>
              <a:gdLst/>
              <a:ahLst/>
              <a:cxnLst/>
              <a:rect l="l" t="t" r="r" b="b"/>
              <a:pathLst>
                <a:path w="512" h="524" extrusionOk="0">
                  <a:moveTo>
                    <a:pt x="257" y="1"/>
                  </a:moveTo>
                  <a:cubicBezTo>
                    <a:pt x="108" y="1"/>
                    <a:pt x="1" y="121"/>
                    <a:pt x="1" y="269"/>
                  </a:cubicBezTo>
                  <a:cubicBezTo>
                    <a:pt x="1" y="403"/>
                    <a:pt x="108" y="524"/>
                    <a:pt x="257" y="524"/>
                  </a:cubicBezTo>
                  <a:cubicBezTo>
                    <a:pt x="404" y="524"/>
                    <a:pt x="511" y="403"/>
                    <a:pt x="511" y="269"/>
                  </a:cubicBezTo>
                  <a:cubicBezTo>
                    <a:pt x="511" y="121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6513900" y="2969575"/>
              <a:ext cx="12775" cy="13125"/>
            </a:xfrm>
            <a:custGeom>
              <a:avLst/>
              <a:gdLst/>
              <a:ahLst/>
              <a:cxnLst/>
              <a:rect l="l" t="t" r="r" b="b"/>
              <a:pathLst>
                <a:path w="511" h="525" extrusionOk="0">
                  <a:moveTo>
                    <a:pt x="255" y="0"/>
                  </a:moveTo>
                  <a:cubicBezTo>
                    <a:pt x="108" y="0"/>
                    <a:pt x="1" y="122"/>
                    <a:pt x="1" y="269"/>
                  </a:cubicBezTo>
                  <a:cubicBezTo>
                    <a:pt x="1" y="403"/>
                    <a:pt x="108" y="524"/>
                    <a:pt x="255" y="524"/>
                  </a:cubicBezTo>
                  <a:cubicBezTo>
                    <a:pt x="390" y="524"/>
                    <a:pt x="511" y="403"/>
                    <a:pt x="511" y="269"/>
                  </a:cubicBezTo>
                  <a:cubicBezTo>
                    <a:pt x="511" y="122"/>
                    <a:pt x="390" y="0"/>
                    <a:pt x="25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6340750" y="2976275"/>
              <a:ext cx="13100" cy="12775"/>
            </a:xfrm>
            <a:custGeom>
              <a:avLst/>
              <a:gdLst/>
              <a:ahLst/>
              <a:cxnLst/>
              <a:rect l="l" t="t" r="r" b="b"/>
              <a:pathLst>
                <a:path w="524" h="511" extrusionOk="0">
                  <a:moveTo>
                    <a:pt x="269" y="1"/>
                  </a:moveTo>
                  <a:cubicBezTo>
                    <a:pt x="120" y="1"/>
                    <a:pt x="0" y="108"/>
                    <a:pt x="0" y="256"/>
                  </a:cubicBezTo>
                  <a:cubicBezTo>
                    <a:pt x="0" y="404"/>
                    <a:pt x="120" y="511"/>
                    <a:pt x="269" y="511"/>
                  </a:cubicBezTo>
                  <a:cubicBezTo>
                    <a:pt x="403" y="511"/>
                    <a:pt x="523" y="404"/>
                    <a:pt x="523" y="256"/>
                  </a:cubicBezTo>
                  <a:cubicBezTo>
                    <a:pt x="523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823E43"/>
                </a:solidFill>
              </a:rPr>
              <a:t>Builder Pattern</a:t>
            </a:r>
            <a:endParaRPr lang="en-US" altLang="en-GB">
              <a:solidFill>
                <a:srgbClr val="DFB28B"/>
              </a:solidFill>
            </a:endParaRPr>
          </a:p>
        </p:txBody>
      </p:sp>
      <p:pic>
        <p:nvPicPr>
          <p:cNvPr id="329" name="Google Shape;329;p30" descr="C:\Users\ERVINA\Downloads\Screenshot (29).pngScreenshot (29)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67360" y="1379220"/>
            <a:ext cx="4858385" cy="320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" name="Google Shape;331;p30"/>
          <p:cNvCxnSpPr/>
          <p:nvPr/>
        </p:nvCxnSpPr>
        <p:spPr>
          <a:xfrm>
            <a:off x="1428750" y="915670"/>
            <a:ext cx="2016125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30;p30"/>
          <p:cNvSpPr txBox="1"/>
          <p:nvPr/>
        </p:nvSpPr>
        <p:spPr>
          <a:xfrm>
            <a:off x="5580380" y="1564005"/>
            <a:ext cx="2931160" cy="22136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 panose="020B0604020202020204"/>
              <a:buNone/>
            </a:pPr>
            <a:r>
              <a:rPr lang="en-GB"/>
              <a:t>Builder pattern</a:t>
            </a:r>
            <a:r>
              <a:rPr lang="en-US" altLang="en-GB"/>
              <a:t>: T</a:t>
            </a:r>
            <a:r>
              <a:rPr lang="en-GB"/>
              <a:t>o create a coffee beverage with a type of coffee and options to add.</a:t>
            </a:r>
            <a:r>
              <a:rPr lang="en-US" altLang="en-GB"/>
              <a:t> Builder design pattern is to separate the construction of a complex object from its representation with the example is ICoffee. </a:t>
            </a:r>
            <a:endParaRPr lang="en-US" altLang="en-GB"/>
          </a:p>
        </p:txBody>
      </p:sp>
      <p:grpSp>
        <p:nvGrpSpPr>
          <p:cNvPr id="833" name="Google Shape;833;p36"/>
          <p:cNvGrpSpPr/>
          <p:nvPr/>
        </p:nvGrpSpPr>
        <p:grpSpPr>
          <a:xfrm>
            <a:off x="4158856" y="575558"/>
            <a:ext cx="306096" cy="305850"/>
            <a:chOff x="7735800" y="2695725"/>
            <a:chExt cx="405425" cy="405100"/>
          </a:xfrm>
        </p:grpSpPr>
        <p:sp>
          <p:nvSpPr>
            <p:cNvPr id="834" name="Google Shape;834;p36"/>
            <p:cNvSpPr/>
            <p:nvPr/>
          </p:nvSpPr>
          <p:spPr>
            <a:xfrm>
              <a:off x="7893875" y="2742700"/>
              <a:ext cx="13100" cy="12800"/>
            </a:xfrm>
            <a:custGeom>
              <a:avLst/>
              <a:gdLst/>
              <a:ahLst/>
              <a:cxnLst/>
              <a:rect l="l" t="t" r="r" b="b"/>
              <a:pathLst>
                <a:path w="524" h="512" extrusionOk="0">
                  <a:moveTo>
                    <a:pt x="269" y="1"/>
                  </a:moveTo>
                  <a:cubicBezTo>
                    <a:pt x="121" y="1"/>
                    <a:pt x="1" y="108"/>
                    <a:pt x="1" y="256"/>
                  </a:cubicBezTo>
                  <a:cubicBezTo>
                    <a:pt x="1" y="404"/>
                    <a:pt x="121" y="511"/>
                    <a:pt x="269" y="511"/>
                  </a:cubicBezTo>
                  <a:cubicBezTo>
                    <a:pt x="403" y="511"/>
                    <a:pt x="524" y="404"/>
                    <a:pt x="524" y="256"/>
                  </a:cubicBezTo>
                  <a:cubicBezTo>
                    <a:pt x="524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7778750" y="2791700"/>
              <a:ext cx="52050" cy="47375"/>
            </a:xfrm>
            <a:custGeom>
              <a:avLst/>
              <a:gdLst/>
              <a:ahLst/>
              <a:cxnLst/>
              <a:rect l="l" t="t" r="r" b="b"/>
              <a:pathLst>
                <a:path w="2082" h="1895" extrusionOk="0">
                  <a:moveTo>
                    <a:pt x="1048" y="511"/>
                  </a:moveTo>
                  <a:cubicBezTo>
                    <a:pt x="1155" y="511"/>
                    <a:pt x="1263" y="565"/>
                    <a:pt x="1343" y="645"/>
                  </a:cubicBezTo>
                  <a:cubicBezTo>
                    <a:pt x="1518" y="806"/>
                    <a:pt x="1518" y="1089"/>
                    <a:pt x="1343" y="1250"/>
                  </a:cubicBezTo>
                  <a:cubicBezTo>
                    <a:pt x="1263" y="1330"/>
                    <a:pt x="1155" y="1384"/>
                    <a:pt x="1048" y="1384"/>
                  </a:cubicBezTo>
                  <a:cubicBezTo>
                    <a:pt x="927" y="1384"/>
                    <a:pt x="820" y="1330"/>
                    <a:pt x="740" y="1250"/>
                  </a:cubicBezTo>
                  <a:cubicBezTo>
                    <a:pt x="565" y="1089"/>
                    <a:pt x="565" y="806"/>
                    <a:pt x="740" y="645"/>
                  </a:cubicBezTo>
                  <a:cubicBezTo>
                    <a:pt x="820" y="565"/>
                    <a:pt x="927" y="511"/>
                    <a:pt x="1048" y="511"/>
                  </a:cubicBezTo>
                  <a:close/>
                  <a:moveTo>
                    <a:pt x="1048" y="1"/>
                  </a:moveTo>
                  <a:cubicBezTo>
                    <a:pt x="793" y="1"/>
                    <a:pt x="552" y="95"/>
                    <a:pt x="377" y="283"/>
                  </a:cubicBezTo>
                  <a:cubicBezTo>
                    <a:pt x="1" y="645"/>
                    <a:pt x="1" y="1250"/>
                    <a:pt x="377" y="1612"/>
                  </a:cubicBezTo>
                  <a:cubicBezTo>
                    <a:pt x="552" y="1800"/>
                    <a:pt x="793" y="1894"/>
                    <a:pt x="1048" y="1894"/>
                  </a:cubicBezTo>
                  <a:cubicBezTo>
                    <a:pt x="1303" y="1894"/>
                    <a:pt x="1531" y="1800"/>
                    <a:pt x="1719" y="1612"/>
                  </a:cubicBezTo>
                  <a:cubicBezTo>
                    <a:pt x="2082" y="1250"/>
                    <a:pt x="2082" y="645"/>
                    <a:pt x="1719" y="283"/>
                  </a:cubicBezTo>
                  <a:cubicBezTo>
                    <a:pt x="1531" y="95"/>
                    <a:pt x="1303" y="1"/>
                    <a:pt x="10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7735800" y="2695725"/>
              <a:ext cx="291675" cy="290650"/>
            </a:xfrm>
            <a:custGeom>
              <a:avLst/>
              <a:gdLst/>
              <a:ahLst/>
              <a:cxnLst/>
              <a:rect l="l" t="t" r="r" b="b"/>
              <a:pathLst>
                <a:path w="11667" h="11626" extrusionOk="0">
                  <a:moveTo>
                    <a:pt x="6712" y="1"/>
                  </a:moveTo>
                  <a:cubicBezTo>
                    <a:pt x="3007" y="1"/>
                    <a:pt x="0" y="3008"/>
                    <a:pt x="0" y="6700"/>
                  </a:cubicBezTo>
                  <a:cubicBezTo>
                    <a:pt x="0" y="7639"/>
                    <a:pt x="188" y="8538"/>
                    <a:pt x="564" y="9384"/>
                  </a:cubicBezTo>
                  <a:cubicBezTo>
                    <a:pt x="927" y="10203"/>
                    <a:pt x="1437" y="10928"/>
                    <a:pt x="2082" y="11545"/>
                  </a:cubicBezTo>
                  <a:cubicBezTo>
                    <a:pt x="2135" y="11599"/>
                    <a:pt x="2202" y="11626"/>
                    <a:pt x="2256" y="11626"/>
                  </a:cubicBezTo>
                  <a:cubicBezTo>
                    <a:pt x="2336" y="11626"/>
                    <a:pt x="2404" y="11599"/>
                    <a:pt x="2444" y="11545"/>
                  </a:cubicBezTo>
                  <a:cubicBezTo>
                    <a:pt x="2551" y="11438"/>
                    <a:pt x="2538" y="11277"/>
                    <a:pt x="2444" y="11183"/>
                  </a:cubicBezTo>
                  <a:cubicBezTo>
                    <a:pt x="1209" y="10002"/>
                    <a:pt x="525" y="8404"/>
                    <a:pt x="525" y="6700"/>
                  </a:cubicBezTo>
                  <a:cubicBezTo>
                    <a:pt x="525" y="3290"/>
                    <a:pt x="3303" y="511"/>
                    <a:pt x="6712" y="511"/>
                  </a:cubicBezTo>
                  <a:cubicBezTo>
                    <a:pt x="8418" y="511"/>
                    <a:pt x="10002" y="1196"/>
                    <a:pt x="11183" y="2431"/>
                  </a:cubicBezTo>
                  <a:cubicBezTo>
                    <a:pt x="11238" y="2486"/>
                    <a:pt x="11308" y="2513"/>
                    <a:pt x="11377" y="2513"/>
                  </a:cubicBezTo>
                  <a:cubicBezTo>
                    <a:pt x="11442" y="2513"/>
                    <a:pt x="11507" y="2489"/>
                    <a:pt x="11559" y="2444"/>
                  </a:cubicBezTo>
                  <a:cubicBezTo>
                    <a:pt x="11652" y="2336"/>
                    <a:pt x="11666" y="2175"/>
                    <a:pt x="11559" y="2068"/>
                  </a:cubicBezTo>
                  <a:cubicBezTo>
                    <a:pt x="10941" y="1423"/>
                    <a:pt x="10217" y="913"/>
                    <a:pt x="9397" y="551"/>
                  </a:cubicBezTo>
                  <a:cubicBezTo>
                    <a:pt x="8552" y="189"/>
                    <a:pt x="7639" y="1"/>
                    <a:pt x="67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7928100" y="2864200"/>
              <a:ext cx="13100" cy="1312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55" y="0"/>
                  </a:moveTo>
                  <a:cubicBezTo>
                    <a:pt x="121" y="0"/>
                    <a:pt x="1" y="122"/>
                    <a:pt x="1" y="269"/>
                  </a:cubicBezTo>
                  <a:cubicBezTo>
                    <a:pt x="1" y="403"/>
                    <a:pt x="121" y="524"/>
                    <a:pt x="255" y="524"/>
                  </a:cubicBezTo>
                  <a:cubicBezTo>
                    <a:pt x="404" y="524"/>
                    <a:pt x="524" y="403"/>
                    <a:pt x="524" y="269"/>
                  </a:cubicBezTo>
                  <a:cubicBezTo>
                    <a:pt x="524" y="122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7981800" y="2945750"/>
              <a:ext cx="13100" cy="12775"/>
            </a:xfrm>
            <a:custGeom>
              <a:avLst/>
              <a:gdLst/>
              <a:ahLst/>
              <a:cxnLst/>
              <a:rect l="l" t="t" r="r" b="b"/>
              <a:pathLst>
                <a:path w="524" h="511" extrusionOk="0">
                  <a:moveTo>
                    <a:pt x="269" y="1"/>
                  </a:moveTo>
                  <a:cubicBezTo>
                    <a:pt x="121" y="1"/>
                    <a:pt x="1" y="108"/>
                    <a:pt x="1" y="255"/>
                  </a:cubicBezTo>
                  <a:cubicBezTo>
                    <a:pt x="1" y="390"/>
                    <a:pt x="121" y="511"/>
                    <a:pt x="269" y="511"/>
                  </a:cubicBezTo>
                  <a:cubicBezTo>
                    <a:pt x="403" y="511"/>
                    <a:pt x="524" y="390"/>
                    <a:pt x="524" y="255"/>
                  </a:cubicBezTo>
                  <a:cubicBezTo>
                    <a:pt x="524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7962650" y="2829975"/>
              <a:ext cx="81925" cy="81900"/>
            </a:xfrm>
            <a:custGeom>
              <a:avLst/>
              <a:gdLst/>
              <a:ahLst/>
              <a:cxnLst/>
              <a:rect l="l" t="t" r="r" b="b"/>
              <a:pathLst>
                <a:path w="3277" h="3276" extrusionOk="0">
                  <a:moveTo>
                    <a:pt x="1639" y="510"/>
                  </a:moveTo>
                  <a:cubicBezTo>
                    <a:pt x="2256" y="510"/>
                    <a:pt x="2753" y="1020"/>
                    <a:pt x="2753" y="1638"/>
                  </a:cubicBezTo>
                  <a:cubicBezTo>
                    <a:pt x="2753" y="2255"/>
                    <a:pt x="2256" y="2753"/>
                    <a:pt x="1639" y="2753"/>
                  </a:cubicBezTo>
                  <a:cubicBezTo>
                    <a:pt x="1021" y="2753"/>
                    <a:pt x="511" y="2255"/>
                    <a:pt x="511" y="1638"/>
                  </a:cubicBezTo>
                  <a:cubicBezTo>
                    <a:pt x="511" y="1020"/>
                    <a:pt x="1021" y="510"/>
                    <a:pt x="1639" y="510"/>
                  </a:cubicBezTo>
                  <a:close/>
                  <a:moveTo>
                    <a:pt x="1639" y="0"/>
                  </a:moveTo>
                  <a:cubicBezTo>
                    <a:pt x="726" y="0"/>
                    <a:pt x="1" y="725"/>
                    <a:pt x="1" y="1638"/>
                  </a:cubicBezTo>
                  <a:cubicBezTo>
                    <a:pt x="1" y="2538"/>
                    <a:pt x="726" y="3275"/>
                    <a:pt x="1639" y="3275"/>
                  </a:cubicBezTo>
                  <a:cubicBezTo>
                    <a:pt x="2539" y="3275"/>
                    <a:pt x="3276" y="2538"/>
                    <a:pt x="3276" y="1638"/>
                  </a:cubicBezTo>
                  <a:cubicBezTo>
                    <a:pt x="3276" y="725"/>
                    <a:pt x="2539" y="0"/>
                    <a:pt x="163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7885150" y="2954475"/>
              <a:ext cx="81900" cy="81925"/>
            </a:xfrm>
            <a:custGeom>
              <a:avLst/>
              <a:gdLst/>
              <a:ahLst/>
              <a:cxnLst/>
              <a:rect l="l" t="t" r="r" b="b"/>
              <a:pathLst>
                <a:path w="3276" h="3277" extrusionOk="0">
                  <a:moveTo>
                    <a:pt x="1638" y="524"/>
                  </a:moveTo>
                  <a:cubicBezTo>
                    <a:pt x="2256" y="524"/>
                    <a:pt x="2752" y="1021"/>
                    <a:pt x="2752" y="1639"/>
                  </a:cubicBezTo>
                  <a:cubicBezTo>
                    <a:pt x="2752" y="2256"/>
                    <a:pt x="2256" y="2766"/>
                    <a:pt x="1638" y="2766"/>
                  </a:cubicBezTo>
                  <a:cubicBezTo>
                    <a:pt x="1021" y="2766"/>
                    <a:pt x="511" y="2256"/>
                    <a:pt x="511" y="1639"/>
                  </a:cubicBezTo>
                  <a:cubicBezTo>
                    <a:pt x="511" y="1021"/>
                    <a:pt x="1021" y="524"/>
                    <a:pt x="1638" y="524"/>
                  </a:cubicBezTo>
                  <a:close/>
                  <a:moveTo>
                    <a:pt x="1638" y="1"/>
                  </a:moveTo>
                  <a:cubicBezTo>
                    <a:pt x="738" y="1"/>
                    <a:pt x="1" y="739"/>
                    <a:pt x="1" y="1639"/>
                  </a:cubicBezTo>
                  <a:cubicBezTo>
                    <a:pt x="1" y="2551"/>
                    <a:pt x="738" y="3276"/>
                    <a:pt x="1638" y="3276"/>
                  </a:cubicBezTo>
                  <a:cubicBezTo>
                    <a:pt x="2537" y="3276"/>
                    <a:pt x="3276" y="2551"/>
                    <a:pt x="3276" y="1639"/>
                  </a:cubicBezTo>
                  <a:cubicBezTo>
                    <a:pt x="3276" y="739"/>
                    <a:pt x="2537" y="1"/>
                    <a:pt x="163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8008975" y="2980000"/>
              <a:ext cx="47350" cy="47675"/>
            </a:xfrm>
            <a:custGeom>
              <a:avLst/>
              <a:gdLst/>
              <a:ahLst/>
              <a:cxnLst/>
              <a:rect l="l" t="t" r="r" b="b"/>
              <a:pathLst>
                <a:path w="1894" h="1907" extrusionOk="0">
                  <a:moveTo>
                    <a:pt x="940" y="523"/>
                  </a:moveTo>
                  <a:cubicBezTo>
                    <a:pt x="1182" y="523"/>
                    <a:pt x="1370" y="711"/>
                    <a:pt x="1370" y="953"/>
                  </a:cubicBezTo>
                  <a:cubicBezTo>
                    <a:pt x="1370" y="1194"/>
                    <a:pt x="1182" y="1382"/>
                    <a:pt x="940" y="1382"/>
                  </a:cubicBezTo>
                  <a:cubicBezTo>
                    <a:pt x="712" y="1382"/>
                    <a:pt x="511" y="1194"/>
                    <a:pt x="511" y="953"/>
                  </a:cubicBezTo>
                  <a:cubicBezTo>
                    <a:pt x="511" y="711"/>
                    <a:pt x="712" y="523"/>
                    <a:pt x="940" y="523"/>
                  </a:cubicBezTo>
                  <a:close/>
                  <a:moveTo>
                    <a:pt x="940" y="0"/>
                  </a:moveTo>
                  <a:cubicBezTo>
                    <a:pt x="417" y="0"/>
                    <a:pt x="0" y="430"/>
                    <a:pt x="0" y="953"/>
                  </a:cubicBezTo>
                  <a:cubicBezTo>
                    <a:pt x="0" y="1477"/>
                    <a:pt x="417" y="1906"/>
                    <a:pt x="940" y="1906"/>
                  </a:cubicBezTo>
                  <a:cubicBezTo>
                    <a:pt x="1464" y="1906"/>
                    <a:pt x="1894" y="1477"/>
                    <a:pt x="1894" y="953"/>
                  </a:cubicBezTo>
                  <a:cubicBezTo>
                    <a:pt x="1894" y="430"/>
                    <a:pt x="1464" y="0"/>
                    <a:pt x="94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8048575" y="2918550"/>
              <a:ext cx="47350" cy="47375"/>
            </a:xfrm>
            <a:custGeom>
              <a:avLst/>
              <a:gdLst/>
              <a:ahLst/>
              <a:cxnLst/>
              <a:rect l="l" t="t" r="r" b="b"/>
              <a:pathLst>
                <a:path w="1894" h="1895" extrusionOk="0">
                  <a:moveTo>
                    <a:pt x="954" y="525"/>
                  </a:moveTo>
                  <a:cubicBezTo>
                    <a:pt x="1182" y="525"/>
                    <a:pt x="1384" y="713"/>
                    <a:pt x="1384" y="955"/>
                  </a:cubicBezTo>
                  <a:cubicBezTo>
                    <a:pt x="1384" y="1182"/>
                    <a:pt x="1182" y="1384"/>
                    <a:pt x="954" y="1384"/>
                  </a:cubicBezTo>
                  <a:cubicBezTo>
                    <a:pt x="712" y="1384"/>
                    <a:pt x="511" y="1182"/>
                    <a:pt x="511" y="955"/>
                  </a:cubicBezTo>
                  <a:cubicBezTo>
                    <a:pt x="511" y="713"/>
                    <a:pt x="712" y="525"/>
                    <a:pt x="954" y="525"/>
                  </a:cubicBezTo>
                  <a:close/>
                  <a:moveTo>
                    <a:pt x="954" y="1"/>
                  </a:moveTo>
                  <a:cubicBezTo>
                    <a:pt x="430" y="1"/>
                    <a:pt x="0" y="431"/>
                    <a:pt x="0" y="955"/>
                  </a:cubicBezTo>
                  <a:cubicBezTo>
                    <a:pt x="0" y="1478"/>
                    <a:pt x="430" y="1894"/>
                    <a:pt x="954" y="1894"/>
                  </a:cubicBezTo>
                  <a:cubicBezTo>
                    <a:pt x="1464" y="1894"/>
                    <a:pt x="1894" y="1478"/>
                    <a:pt x="1894" y="955"/>
                  </a:cubicBezTo>
                  <a:cubicBezTo>
                    <a:pt x="1894" y="431"/>
                    <a:pt x="1464" y="1"/>
                    <a:pt x="95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7850925" y="2872250"/>
              <a:ext cx="47675" cy="47350"/>
            </a:xfrm>
            <a:custGeom>
              <a:avLst/>
              <a:gdLst/>
              <a:ahLst/>
              <a:cxnLst/>
              <a:rect l="l" t="t" r="r" b="b"/>
              <a:pathLst>
                <a:path w="1907" h="1894" extrusionOk="0">
                  <a:moveTo>
                    <a:pt x="953" y="525"/>
                  </a:moveTo>
                  <a:cubicBezTo>
                    <a:pt x="1195" y="525"/>
                    <a:pt x="1382" y="712"/>
                    <a:pt x="1382" y="954"/>
                  </a:cubicBezTo>
                  <a:cubicBezTo>
                    <a:pt x="1382" y="1196"/>
                    <a:pt x="1195" y="1384"/>
                    <a:pt x="953" y="1384"/>
                  </a:cubicBezTo>
                  <a:cubicBezTo>
                    <a:pt x="711" y="1384"/>
                    <a:pt x="523" y="1196"/>
                    <a:pt x="523" y="954"/>
                  </a:cubicBezTo>
                  <a:cubicBezTo>
                    <a:pt x="523" y="712"/>
                    <a:pt x="711" y="525"/>
                    <a:pt x="953" y="525"/>
                  </a:cubicBezTo>
                  <a:close/>
                  <a:moveTo>
                    <a:pt x="953" y="0"/>
                  </a:moveTo>
                  <a:cubicBezTo>
                    <a:pt x="430" y="0"/>
                    <a:pt x="0" y="430"/>
                    <a:pt x="0" y="954"/>
                  </a:cubicBezTo>
                  <a:cubicBezTo>
                    <a:pt x="0" y="1477"/>
                    <a:pt x="430" y="1894"/>
                    <a:pt x="953" y="1894"/>
                  </a:cubicBezTo>
                  <a:cubicBezTo>
                    <a:pt x="1477" y="1894"/>
                    <a:pt x="1907" y="1477"/>
                    <a:pt x="1907" y="954"/>
                  </a:cubicBezTo>
                  <a:cubicBezTo>
                    <a:pt x="1907" y="430"/>
                    <a:pt x="1477" y="0"/>
                    <a:pt x="953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7805950" y="2765525"/>
              <a:ext cx="335275" cy="335300"/>
            </a:xfrm>
            <a:custGeom>
              <a:avLst/>
              <a:gdLst/>
              <a:ahLst/>
              <a:cxnLst/>
              <a:rect l="l" t="t" r="r" b="b"/>
              <a:pathLst>
                <a:path w="13411" h="13412" extrusionOk="0">
                  <a:moveTo>
                    <a:pt x="6699" y="525"/>
                  </a:moveTo>
                  <a:cubicBezTo>
                    <a:pt x="10108" y="525"/>
                    <a:pt x="12887" y="3290"/>
                    <a:pt x="12887" y="6700"/>
                  </a:cubicBezTo>
                  <a:cubicBezTo>
                    <a:pt x="12887" y="10122"/>
                    <a:pt x="10108" y="12888"/>
                    <a:pt x="6699" y="12888"/>
                  </a:cubicBezTo>
                  <a:cubicBezTo>
                    <a:pt x="3289" y="12888"/>
                    <a:pt x="511" y="10122"/>
                    <a:pt x="511" y="6700"/>
                  </a:cubicBezTo>
                  <a:cubicBezTo>
                    <a:pt x="511" y="3290"/>
                    <a:pt x="3289" y="525"/>
                    <a:pt x="6699" y="525"/>
                  </a:cubicBezTo>
                  <a:close/>
                  <a:moveTo>
                    <a:pt x="6699" y="1"/>
                  </a:moveTo>
                  <a:cubicBezTo>
                    <a:pt x="3008" y="1"/>
                    <a:pt x="1" y="3008"/>
                    <a:pt x="1" y="6700"/>
                  </a:cubicBezTo>
                  <a:cubicBezTo>
                    <a:pt x="1" y="10405"/>
                    <a:pt x="3008" y="13412"/>
                    <a:pt x="6699" y="13412"/>
                  </a:cubicBezTo>
                  <a:cubicBezTo>
                    <a:pt x="10403" y="13412"/>
                    <a:pt x="13410" y="10405"/>
                    <a:pt x="13410" y="6700"/>
                  </a:cubicBezTo>
                  <a:cubicBezTo>
                    <a:pt x="13410" y="3008"/>
                    <a:pt x="10403" y="1"/>
                    <a:pt x="669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823E43"/>
                </a:solidFill>
              </a:rPr>
              <a:t>Builder Pattern</a:t>
            </a:r>
            <a:endParaRPr lang="en-US" altLang="en-GB">
              <a:solidFill>
                <a:srgbClr val="DFB28B"/>
              </a:solidFill>
            </a:endParaRPr>
          </a:p>
        </p:txBody>
      </p:sp>
      <p:cxnSp>
        <p:nvCxnSpPr>
          <p:cNvPr id="1" name="Google Shape;331;p30"/>
          <p:cNvCxnSpPr/>
          <p:nvPr/>
        </p:nvCxnSpPr>
        <p:spPr>
          <a:xfrm>
            <a:off x="1475740" y="920115"/>
            <a:ext cx="2016125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C:\Users\ERVINA\Downloads\Screenshot (31).pngScreenshot (31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36010" y="1131570"/>
            <a:ext cx="5046345" cy="3464560"/>
          </a:xfrm>
          <a:prstGeom prst="rect">
            <a:avLst/>
          </a:prstGeom>
        </p:spPr>
      </p:pic>
      <p:pic>
        <p:nvPicPr>
          <p:cNvPr id="5" name="Picture 4" descr="C:\Users\ERVINA\Downloads\Screenshot (30).pngScreenshot (30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7195" y="1131570"/>
            <a:ext cx="3121660" cy="2516505"/>
          </a:xfrm>
          <a:prstGeom prst="rect">
            <a:avLst/>
          </a:prstGeom>
        </p:spPr>
      </p:pic>
      <p:grpSp>
        <p:nvGrpSpPr>
          <p:cNvPr id="833" name="Google Shape;833;p36"/>
          <p:cNvGrpSpPr/>
          <p:nvPr/>
        </p:nvGrpSpPr>
        <p:grpSpPr>
          <a:xfrm>
            <a:off x="4158856" y="575558"/>
            <a:ext cx="306096" cy="305850"/>
            <a:chOff x="7735800" y="2695725"/>
            <a:chExt cx="405425" cy="405100"/>
          </a:xfrm>
        </p:grpSpPr>
        <p:sp>
          <p:nvSpPr>
            <p:cNvPr id="834" name="Google Shape;834;p36"/>
            <p:cNvSpPr/>
            <p:nvPr/>
          </p:nvSpPr>
          <p:spPr>
            <a:xfrm>
              <a:off x="7893875" y="2742700"/>
              <a:ext cx="13100" cy="12800"/>
            </a:xfrm>
            <a:custGeom>
              <a:avLst/>
              <a:gdLst/>
              <a:ahLst/>
              <a:cxnLst/>
              <a:rect l="l" t="t" r="r" b="b"/>
              <a:pathLst>
                <a:path w="524" h="512" extrusionOk="0">
                  <a:moveTo>
                    <a:pt x="269" y="1"/>
                  </a:moveTo>
                  <a:cubicBezTo>
                    <a:pt x="121" y="1"/>
                    <a:pt x="1" y="108"/>
                    <a:pt x="1" y="256"/>
                  </a:cubicBezTo>
                  <a:cubicBezTo>
                    <a:pt x="1" y="404"/>
                    <a:pt x="121" y="511"/>
                    <a:pt x="269" y="511"/>
                  </a:cubicBezTo>
                  <a:cubicBezTo>
                    <a:pt x="403" y="511"/>
                    <a:pt x="524" y="404"/>
                    <a:pt x="524" y="256"/>
                  </a:cubicBezTo>
                  <a:cubicBezTo>
                    <a:pt x="524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7778750" y="2791700"/>
              <a:ext cx="52050" cy="47375"/>
            </a:xfrm>
            <a:custGeom>
              <a:avLst/>
              <a:gdLst/>
              <a:ahLst/>
              <a:cxnLst/>
              <a:rect l="l" t="t" r="r" b="b"/>
              <a:pathLst>
                <a:path w="2082" h="1895" extrusionOk="0">
                  <a:moveTo>
                    <a:pt x="1048" y="511"/>
                  </a:moveTo>
                  <a:cubicBezTo>
                    <a:pt x="1155" y="511"/>
                    <a:pt x="1263" y="565"/>
                    <a:pt x="1343" y="645"/>
                  </a:cubicBezTo>
                  <a:cubicBezTo>
                    <a:pt x="1518" y="806"/>
                    <a:pt x="1518" y="1089"/>
                    <a:pt x="1343" y="1250"/>
                  </a:cubicBezTo>
                  <a:cubicBezTo>
                    <a:pt x="1263" y="1330"/>
                    <a:pt x="1155" y="1384"/>
                    <a:pt x="1048" y="1384"/>
                  </a:cubicBezTo>
                  <a:cubicBezTo>
                    <a:pt x="927" y="1384"/>
                    <a:pt x="820" y="1330"/>
                    <a:pt x="740" y="1250"/>
                  </a:cubicBezTo>
                  <a:cubicBezTo>
                    <a:pt x="565" y="1089"/>
                    <a:pt x="565" y="806"/>
                    <a:pt x="740" y="645"/>
                  </a:cubicBezTo>
                  <a:cubicBezTo>
                    <a:pt x="820" y="565"/>
                    <a:pt x="927" y="511"/>
                    <a:pt x="1048" y="511"/>
                  </a:cubicBezTo>
                  <a:close/>
                  <a:moveTo>
                    <a:pt x="1048" y="1"/>
                  </a:moveTo>
                  <a:cubicBezTo>
                    <a:pt x="793" y="1"/>
                    <a:pt x="552" y="95"/>
                    <a:pt x="377" y="283"/>
                  </a:cubicBezTo>
                  <a:cubicBezTo>
                    <a:pt x="1" y="645"/>
                    <a:pt x="1" y="1250"/>
                    <a:pt x="377" y="1612"/>
                  </a:cubicBezTo>
                  <a:cubicBezTo>
                    <a:pt x="552" y="1800"/>
                    <a:pt x="793" y="1894"/>
                    <a:pt x="1048" y="1894"/>
                  </a:cubicBezTo>
                  <a:cubicBezTo>
                    <a:pt x="1303" y="1894"/>
                    <a:pt x="1531" y="1800"/>
                    <a:pt x="1719" y="1612"/>
                  </a:cubicBezTo>
                  <a:cubicBezTo>
                    <a:pt x="2082" y="1250"/>
                    <a:pt x="2082" y="645"/>
                    <a:pt x="1719" y="283"/>
                  </a:cubicBezTo>
                  <a:cubicBezTo>
                    <a:pt x="1531" y="95"/>
                    <a:pt x="1303" y="1"/>
                    <a:pt x="10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7735800" y="2695725"/>
              <a:ext cx="291675" cy="290650"/>
            </a:xfrm>
            <a:custGeom>
              <a:avLst/>
              <a:gdLst/>
              <a:ahLst/>
              <a:cxnLst/>
              <a:rect l="l" t="t" r="r" b="b"/>
              <a:pathLst>
                <a:path w="11667" h="11626" extrusionOk="0">
                  <a:moveTo>
                    <a:pt x="6712" y="1"/>
                  </a:moveTo>
                  <a:cubicBezTo>
                    <a:pt x="3007" y="1"/>
                    <a:pt x="0" y="3008"/>
                    <a:pt x="0" y="6700"/>
                  </a:cubicBezTo>
                  <a:cubicBezTo>
                    <a:pt x="0" y="7639"/>
                    <a:pt x="188" y="8538"/>
                    <a:pt x="564" y="9384"/>
                  </a:cubicBezTo>
                  <a:cubicBezTo>
                    <a:pt x="927" y="10203"/>
                    <a:pt x="1437" y="10928"/>
                    <a:pt x="2082" y="11545"/>
                  </a:cubicBezTo>
                  <a:cubicBezTo>
                    <a:pt x="2135" y="11599"/>
                    <a:pt x="2202" y="11626"/>
                    <a:pt x="2256" y="11626"/>
                  </a:cubicBezTo>
                  <a:cubicBezTo>
                    <a:pt x="2336" y="11626"/>
                    <a:pt x="2404" y="11599"/>
                    <a:pt x="2444" y="11545"/>
                  </a:cubicBezTo>
                  <a:cubicBezTo>
                    <a:pt x="2551" y="11438"/>
                    <a:pt x="2538" y="11277"/>
                    <a:pt x="2444" y="11183"/>
                  </a:cubicBezTo>
                  <a:cubicBezTo>
                    <a:pt x="1209" y="10002"/>
                    <a:pt x="525" y="8404"/>
                    <a:pt x="525" y="6700"/>
                  </a:cubicBezTo>
                  <a:cubicBezTo>
                    <a:pt x="525" y="3290"/>
                    <a:pt x="3303" y="511"/>
                    <a:pt x="6712" y="511"/>
                  </a:cubicBezTo>
                  <a:cubicBezTo>
                    <a:pt x="8418" y="511"/>
                    <a:pt x="10002" y="1196"/>
                    <a:pt x="11183" y="2431"/>
                  </a:cubicBezTo>
                  <a:cubicBezTo>
                    <a:pt x="11238" y="2486"/>
                    <a:pt x="11308" y="2513"/>
                    <a:pt x="11377" y="2513"/>
                  </a:cubicBezTo>
                  <a:cubicBezTo>
                    <a:pt x="11442" y="2513"/>
                    <a:pt x="11507" y="2489"/>
                    <a:pt x="11559" y="2444"/>
                  </a:cubicBezTo>
                  <a:cubicBezTo>
                    <a:pt x="11652" y="2336"/>
                    <a:pt x="11666" y="2175"/>
                    <a:pt x="11559" y="2068"/>
                  </a:cubicBezTo>
                  <a:cubicBezTo>
                    <a:pt x="10941" y="1423"/>
                    <a:pt x="10217" y="913"/>
                    <a:pt x="9397" y="551"/>
                  </a:cubicBezTo>
                  <a:cubicBezTo>
                    <a:pt x="8552" y="189"/>
                    <a:pt x="7639" y="1"/>
                    <a:pt x="67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7928100" y="2864200"/>
              <a:ext cx="13100" cy="1312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55" y="0"/>
                  </a:moveTo>
                  <a:cubicBezTo>
                    <a:pt x="121" y="0"/>
                    <a:pt x="1" y="122"/>
                    <a:pt x="1" y="269"/>
                  </a:cubicBezTo>
                  <a:cubicBezTo>
                    <a:pt x="1" y="403"/>
                    <a:pt x="121" y="524"/>
                    <a:pt x="255" y="524"/>
                  </a:cubicBezTo>
                  <a:cubicBezTo>
                    <a:pt x="404" y="524"/>
                    <a:pt x="524" y="403"/>
                    <a:pt x="524" y="269"/>
                  </a:cubicBezTo>
                  <a:cubicBezTo>
                    <a:pt x="524" y="122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7981800" y="2945750"/>
              <a:ext cx="13100" cy="12775"/>
            </a:xfrm>
            <a:custGeom>
              <a:avLst/>
              <a:gdLst/>
              <a:ahLst/>
              <a:cxnLst/>
              <a:rect l="l" t="t" r="r" b="b"/>
              <a:pathLst>
                <a:path w="524" h="511" extrusionOk="0">
                  <a:moveTo>
                    <a:pt x="269" y="1"/>
                  </a:moveTo>
                  <a:cubicBezTo>
                    <a:pt x="121" y="1"/>
                    <a:pt x="1" y="108"/>
                    <a:pt x="1" y="255"/>
                  </a:cubicBezTo>
                  <a:cubicBezTo>
                    <a:pt x="1" y="390"/>
                    <a:pt x="121" y="511"/>
                    <a:pt x="269" y="511"/>
                  </a:cubicBezTo>
                  <a:cubicBezTo>
                    <a:pt x="403" y="511"/>
                    <a:pt x="524" y="390"/>
                    <a:pt x="524" y="255"/>
                  </a:cubicBezTo>
                  <a:cubicBezTo>
                    <a:pt x="524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7962650" y="2829975"/>
              <a:ext cx="81925" cy="81900"/>
            </a:xfrm>
            <a:custGeom>
              <a:avLst/>
              <a:gdLst/>
              <a:ahLst/>
              <a:cxnLst/>
              <a:rect l="l" t="t" r="r" b="b"/>
              <a:pathLst>
                <a:path w="3277" h="3276" extrusionOk="0">
                  <a:moveTo>
                    <a:pt x="1639" y="510"/>
                  </a:moveTo>
                  <a:cubicBezTo>
                    <a:pt x="2256" y="510"/>
                    <a:pt x="2753" y="1020"/>
                    <a:pt x="2753" y="1638"/>
                  </a:cubicBezTo>
                  <a:cubicBezTo>
                    <a:pt x="2753" y="2255"/>
                    <a:pt x="2256" y="2753"/>
                    <a:pt x="1639" y="2753"/>
                  </a:cubicBezTo>
                  <a:cubicBezTo>
                    <a:pt x="1021" y="2753"/>
                    <a:pt x="511" y="2255"/>
                    <a:pt x="511" y="1638"/>
                  </a:cubicBezTo>
                  <a:cubicBezTo>
                    <a:pt x="511" y="1020"/>
                    <a:pt x="1021" y="510"/>
                    <a:pt x="1639" y="510"/>
                  </a:cubicBezTo>
                  <a:close/>
                  <a:moveTo>
                    <a:pt x="1639" y="0"/>
                  </a:moveTo>
                  <a:cubicBezTo>
                    <a:pt x="726" y="0"/>
                    <a:pt x="1" y="725"/>
                    <a:pt x="1" y="1638"/>
                  </a:cubicBezTo>
                  <a:cubicBezTo>
                    <a:pt x="1" y="2538"/>
                    <a:pt x="726" y="3275"/>
                    <a:pt x="1639" y="3275"/>
                  </a:cubicBezTo>
                  <a:cubicBezTo>
                    <a:pt x="2539" y="3275"/>
                    <a:pt x="3276" y="2538"/>
                    <a:pt x="3276" y="1638"/>
                  </a:cubicBezTo>
                  <a:cubicBezTo>
                    <a:pt x="3276" y="725"/>
                    <a:pt x="2539" y="0"/>
                    <a:pt x="163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7885150" y="2954475"/>
              <a:ext cx="81900" cy="81925"/>
            </a:xfrm>
            <a:custGeom>
              <a:avLst/>
              <a:gdLst/>
              <a:ahLst/>
              <a:cxnLst/>
              <a:rect l="l" t="t" r="r" b="b"/>
              <a:pathLst>
                <a:path w="3276" h="3277" extrusionOk="0">
                  <a:moveTo>
                    <a:pt x="1638" y="524"/>
                  </a:moveTo>
                  <a:cubicBezTo>
                    <a:pt x="2256" y="524"/>
                    <a:pt x="2752" y="1021"/>
                    <a:pt x="2752" y="1639"/>
                  </a:cubicBezTo>
                  <a:cubicBezTo>
                    <a:pt x="2752" y="2256"/>
                    <a:pt x="2256" y="2766"/>
                    <a:pt x="1638" y="2766"/>
                  </a:cubicBezTo>
                  <a:cubicBezTo>
                    <a:pt x="1021" y="2766"/>
                    <a:pt x="511" y="2256"/>
                    <a:pt x="511" y="1639"/>
                  </a:cubicBezTo>
                  <a:cubicBezTo>
                    <a:pt x="511" y="1021"/>
                    <a:pt x="1021" y="524"/>
                    <a:pt x="1638" y="524"/>
                  </a:cubicBezTo>
                  <a:close/>
                  <a:moveTo>
                    <a:pt x="1638" y="1"/>
                  </a:moveTo>
                  <a:cubicBezTo>
                    <a:pt x="738" y="1"/>
                    <a:pt x="1" y="739"/>
                    <a:pt x="1" y="1639"/>
                  </a:cubicBezTo>
                  <a:cubicBezTo>
                    <a:pt x="1" y="2551"/>
                    <a:pt x="738" y="3276"/>
                    <a:pt x="1638" y="3276"/>
                  </a:cubicBezTo>
                  <a:cubicBezTo>
                    <a:pt x="2537" y="3276"/>
                    <a:pt x="3276" y="2551"/>
                    <a:pt x="3276" y="1639"/>
                  </a:cubicBezTo>
                  <a:cubicBezTo>
                    <a:pt x="3276" y="739"/>
                    <a:pt x="2537" y="1"/>
                    <a:pt x="163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8008975" y="2980000"/>
              <a:ext cx="47350" cy="47675"/>
            </a:xfrm>
            <a:custGeom>
              <a:avLst/>
              <a:gdLst/>
              <a:ahLst/>
              <a:cxnLst/>
              <a:rect l="l" t="t" r="r" b="b"/>
              <a:pathLst>
                <a:path w="1894" h="1907" extrusionOk="0">
                  <a:moveTo>
                    <a:pt x="940" y="523"/>
                  </a:moveTo>
                  <a:cubicBezTo>
                    <a:pt x="1182" y="523"/>
                    <a:pt x="1370" y="711"/>
                    <a:pt x="1370" y="953"/>
                  </a:cubicBezTo>
                  <a:cubicBezTo>
                    <a:pt x="1370" y="1194"/>
                    <a:pt x="1182" y="1382"/>
                    <a:pt x="940" y="1382"/>
                  </a:cubicBezTo>
                  <a:cubicBezTo>
                    <a:pt x="712" y="1382"/>
                    <a:pt x="511" y="1194"/>
                    <a:pt x="511" y="953"/>
                  </a:cubicBezTo>
                  <a:cubicBezTo>
                    <a:pt x="511" y="711"/>
                    <a:pt x="712" y="523"/>
                    <a:pt x="940" y="523"/>
                  </a:cubicBezTo>
                  <a:close/>
                  <a:moveTo>
                    <a:pt x="940" y="0"/>
                  </a:moveTo>
                  <a:cubicBezTo>
                    <a:pt x="417" y="0"/>
                    <a:pt x="0" y="430"/>
                    <a:pt x="0" y="953"/>
                  </a:cubicBezTo>
                  <a:cubicBezTo>
                    <a:pt x="0" y="1477"/>
                    <a:pt x="417" y="1906"/>
                    <a:pt x="940" y="1906"/>
                  </a:cubicBezTo>
                  <a:cubicBezTo>
                    <a:pt x="1464" y="1906"/>
                    <a:pt x="1894" y="1477"/>
                    <a:pt x="1894" y="953"/>
                  </a:cubicBezTo>
                  <a:cubicBezTo>
                    <a:pt x="1894" y="430"/>
                    <a:pt x="1464" y="0"/>
                    <a:pt x="94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8048575" y="2918550"/>
              <a:ext cx="47350" cy="47375"/>
            </a:xfrm>
            <a:custGeom>
              <a:avLst/>
              <a:gdLst/>
              <a:ahLst/>
              <a:cxnLst/>
              <a:rect l="l" t="t" r="r" b="b"/>
              <a:pathLst>
                <a:path w="1894" h="1895" extrusionOk="0">
                  <a:moveTo>
                    <a:pt x="954" y="525"/>
                  </a:moveTo>
                  <a:cubicBezTo>
                    <a:pt x="1182" y="525"/>
                    <a:pt x="1384" y="713"/>
                    <a:pt x="1384" y="955"/>
                  </a:cubicBezTo>
                  <a:cubicBezTo>
                    <a:pt x="1384" y="1182"/>
                    <a:pt x="1182" y="1384"/>
                    <a:pt x="954" y="1384"/>
                  </a:cubicBezTo>
                  <a:cubicBezTo>
                    <a:pt x="712" y="1384"/>
                    <a:pt x="511" y="1182"/>
                    <a:pt x="511" y="955"/>
                  </a:cubicBezTo>
                  <a:cubicBezTo>
                    <a:pt x="511" y="713"/>
                    <a:pt x="712" y="525"/>
                    <a:pt x="954" y="525"/>
                  </a:cubicBezTo>
                  <a:close/>
                  <a:moveTo>
                    <a:pt x="954" y="1"/>
                  </a:moveTo>
                  <a:cubicBezTo>
                    <a:pt x="430" y="1"/>
                    <a:pt x="0" y="431"/>
                    <a:pt x="0" y="955"/>
                  </a:cubicBezTo>
                  <a:cubicBezTo>
                    <a:pt x="0" y="1478"/>
                    <a:pt x="430" y="1894"/>
                    <a:pt x="954" y="1894"/>
                  </a:cubicBezTo>
                  <a:cubicBezTo>
                    <a:pt x="1464" y="1894"/>
                    <a:pt x="1894" y="1478"/>
                    <a:pt x="1894" y="955"/>
                  </a:cubicBezTo>
                  <a:cubicBezTo>
                    <a:pt x="1894" y="431"/>
                    <a:pt x="1464" y="1"/>
                    <a:pt x="95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7850925" y="2872250"/>
              <a:ext cx="47675" cy="47350"/>
            </a:xfrm>
            <a:custGeom>
              <a:avLst/>
              <a:gdLst/>
              <a:ahLst/>
              <a:cxnLst/>
              <a:rect l="l" t="t" r="r" b="b"/>
              <a:pathLst>
                <a:path w="1907" h="1894" extrusionOk="0">
                  <a:moveTo>
                    <a:pt x="953" y="525"/>
                  </a:moveTo>
                  <a:cubicBezTo>
                    <a:pt x="1195" y="525"/>
                    <a:pt x="1382" y="712"/>
                    <a:pt x="1382" y="954"/>
                  </a:cubicBezTo>
                  <a:cubicBezTo>
                    <a:pt x="1382" y="1196"/>
                    <a:pt x="1195" y="1384"/>
                    <a:pt x="953" y="1384"/>
                  </a:cubicBezTo>
                  <a:cubicBezTo>
                    <a:pt x="711" y="1384"/>
                    <a:pt x="523" y="1196"/>
                    <a:pt x="523" y="954"/>
                  </a:cubicBezTo>
                  <a:cubicBezTo>
                    <a:pt x="523" y="712"/>
                    <a:pt x="711" y="525"/>
                    <a:pt x="953" y="525"/>
                  </a:cubicBezTo>
                  <a:close/>
                  <a:moveTo>
                    <a:pt x="953" y="0"/>
                  </a:moveTo>
                  <a:cubicBezTo>
                    <a:pt x="430" y="0"/>
                    <a:pt x="0" y="430"/>
                    <a:pt x="0" y="954"/>
                  </a:cubicBezTo>
                  <a:cubicBezTo>
                    <a:pt x="0" y="1477"/>
                    <a:pt x="430" y="1894"/>
                    <a:pt x="953" y="1894"/>
                  </a:cubicBezTo>
                  <a:cubicBezTo>
                    <a:pt x="1477" y="1894"/>
                    <a:pt x="1907" y="1477"/>
                    <a:pt x="1907" y="954"/>
                  </a:cubicBezTo>
                  <a:cubicBezTo>
                    <a:pt x="1907" y="430"/>
                    <a:pt x="1477" y="0"/>
                    <a:pt x="953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7805950" y="2765525"/>
              <a:ext cx="335275" cy="335300"/>
            </a:xfrm>
            <a:custGeom>
              <a:avLst/>
              <a:gdLst/>
              <a:ahLst/>
              <a:cxnLst/>
              <a:rect l="l" t="t" r="r" b="b"/>
              <a:pathLst>
                <a:path w="13411" h="13412" extrusionOk="0">
                  <a:moveTo>
                    <a:pt x="6699" y="525"/>
                  </a:moveTo>
                  <a:cubicBezTo>
                    <a:pt x="10108" y="525"/>
                    <a:pt x="12887" y="3290"/>
                    <a:pt x="12887" y="6700"/>
                  </a:cubicBezTo>
                  <a:cubicBezTo>
                    <a:pt x="12887" y="10122"/>
                    <a:pt x="10108" y="12888"/>
                    <a:pt x="6699" y="12888"/>
                  </a:cubicBezTo>
                  <a:cubicBezTo>
                    <a:pt x="3289" y="12888"/>
                    <a:pt x="511" y="10122"/>
                    <a:pt x="511" y="6700"/>
                  </a:cubicBezTo>
                  <a:cubicBezTo>
                    <a:pt x="511" y="3290"/>
                    <a:pt x="3289" y="525"/>
                    <a:pt x="6699" y="525"/>
                  </a:cubicBezTo>
                  <a:close/>
                  <a:moveTo>
                    <a:pt x="6699" y="1"/>
                  </a:moveTo>
                  <a:cubicBezTo>
                    <a:pt x="3008" y="1"/>
                    <a:pt x="1" y="3008"/>
                    <a:pt x="1" y="6700"/>
                  </a:cubicBezTo>
                  <a:cubicBezTo>
                    <a:pt x="1" y="10405"/>
                    <a:pt x="3008" y="13412"/>
                    <a:pt x="6699" y="13412"/>
                  </a:cubicBezTo>
                  <a:cubicBezTo>
                    <a:pt x="10403" y="13412"/>
                    <a:pt x="13410" y="10405"/>
                    <a:pt x="13410" y="6700"/>
                  </a:cubicBezTo>
                  <a:cubicBezTo>
                    <a:pt x="13410" y="3008"/>
                    <a:pt x="10403" y="1"/>
                    <a:pt x="669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823E43"/>
                </a:solidFill>
              </a:rPr>
              <a:t>Builder Pattern</a:t>
            </a:r>
            <a:endParaRPr lang="en-US" altLang="en-GB">
              <a:solidFill>
                <a:srgbClr val="DFB28B"/>
              </a:solidFill>
            </a:endParaRPr>
          </a:p>
        </p:txBody>
      </p:sp>
      <p:cxnSp>
        <p:nvCxnSpPr>
          <p:cNvPr id="1" name="Google Shape;331;p30"/>
          <p:cNvCxnSpPr/>
          <p:nvPr/>
        </p:nvCxnSpPr>
        <p:spPr>
          <a:xfrm>
            <a:off x="1475740" y="920115"/>
            <a:ext cx="2016125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C:\Users\ERVINA\Downloads\Screenshot (32).pngScreenshot (32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56698" y="1131570"/>
            <a:ext cx="4373245" cy="3464560"/>
          </a:xfrm>
          <a:prstGeom prst="rect">
            <a:avLst/>
          </a:prstGeom>
        </p:spPr>
      </p:pic>
      <p:pic>
        <p:nvPicPr>
          <p:cNvPr id="5" name="Picture 4" descr="C:\Users\ERVINA\Downloads\Screenshot (33).pngScreenshot (33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7390" y="1131570"/>
            <a:ext cx="3061970" cy="2877185"/>
          </a:xfrm>
          <a:prstGeom prst="rect">
            <a:avLst/>
          </a:prstGeom>
        </p:spPr>
      </p:pic>
      <p:grpSp>
        <p:nvGrpSpPr>
          <p:cNvPr id="833" name="Google Shape;833;p36"/>
          <p:cNvGrpSpPr/>
          <p:nvPr/>
        </p:nvGrpSpPr>
        <p:grpSpPr>
          <a:xfrm>
            <a:off x="4158856" y="575558"/>
            <a:ext cx="306096" cy="305850"/>
            <a:chOff x="7735800" y="2695725"/>
            <a:chExt cx="405425" cy="405100"/>
          </a:xfrm>
        </p:grpSpPr>
        <p:sp>
          <p:nvSpPr>
            <p:cNvPr id="834" name="Google Shape;834;p36"/>
            <p:cNvSpPr/>
            <p:nvPr/>
          </p:nvSpPr>
          <p:spPr>
            <a:xfrm>
              <a:off x="7893875" y="2742700"/>
              <a:ext cx="13100" cy="12800"/>
            </a:xfrm>
            <a:custGeom>
              <a:avLst/>
              <a:gdLst/>
              <a:ahLst/>
              <a:cxnLst/>
              <a:rect l="l" t="t" r="r" b="b"/>
              <a:pathLst>
                <a:path w="524" h="512" extrusionOk="0">
                  <a:moveTo>
                    <a:pt x="269" y="1"/>
                  </a:moveTo>
                  <a:cubicBezTo>
                    <a:pt x="121" y="1"/>
                    <a:pt x="1" y="108"/>
                    <a:pt x="1" y="256"/>
                  </a:cubicBezTo>
                  <a:cubicBezTo>
                    <a:pt x="1" y="404"/>
                    <a:pt x="121" y="511"/>
                    <a:pt x="269" y="511"/>
                  </a:cubicBezTo>
                  <a:cubicBezTo>
                    <a:pt x="403" y="511"/>
                    <a:pt x="524" y="404"/>
                    <a:pt x="524" y="256"/>
                  </a:cubicBezTo>
                  <a:cubicBezTo>
                    <a:pt x="524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7778750" y="2791700"/>
              <a:ext cx="52050" cy="47375"/>
            </a:xfrm>
            <a:custGeom>
              <a:avLst/>
              <a:gdLst/>
              <a:ahLst/>
              <a:cxnLst/>
              <a:rect l="l" t="t" r="r" b="b"/>
              <a:pathLst>
                <a:path w="2082" h="1895" extrusionOk="0">
                  <a:moveTo>
                    <a:pt x="1048" y="511"/>
                  </a:moveTo>
                  <a:cubicBezTo>
                    <a:pt x="1155" y="511"/>
                    <a:pt x="1263" y="565"/>
                    <a:pt x="1343" y="645"/>
                  </a:cubicBezTo>
                  <a:cubicBezTo>
                    <a:pt x="1518" y="806"/>
                    <a:pt x="1518" y="1089"/>
                    <a:pt x="1343" y="1250"/>
                  </a:cubicBezTo>
                  <a:cubicBezTo>
                    <a:pt x="1263" y="1330"/>
                    <a:pt x="1155" y="1384"/>
                    <a:pt x="1048" y="1384"/>
                  </a:cubicBezTo>
                  <a:cubicBezTo>
                    <a:pt x="927" y="1384"/>
                    <a:pt x="820" y="1330"/>
                    <a:pt x="740" y="1250"/>
                  </a:cubicBezTo>
                  <a:cubicBezTo>
                    <a:pt x="565" y="1089"/>
                    <a:pt x="565" y="806"/>
                    <a:pt x="740" y="645"/>
                  </a:cubicBezTo>
                  <a:cubicBezTo>
                    <a:pt x="820" y="565"/>
                    <a:pt x="927" y="511"/>
                    <a:pt x="1048" y="511"/>
                  </a:cubicBezTo>
                  <a:close/>
                  <a:moveTo>
                    <a:pt x="1048" y="1"/>
                  </a:moveTo>
                  <a:cubicBezTo>
                    <a:pt x="793" y="1"/>
                    <a:pt x="552" y="95"/>
                    <a:pt x="377" y="283"/>
                  </a:cubicBezTo>
                  <a:cubicBezTo>
                    <a:pt x="1" y="645"/>
                    <a:pt x="1" y="1250"/>
                    <a:pt x="377" y="1612"/>
                  </a:cubicBezTo>
                  <a:cubicBezTo>
                    <a:pt x="552" y="1800"/>
                    <a:pt x="793" y="1894"/>
                    <a:pt x="1048" y="1894"/>
                  </a:cubicBezTo>
                  <a:cubicBezTo>
                    <a:pt x="1303" y="1894"/>
                    <a:pt x="1531" y="1800"/>
                    <a:pt x="1719" y="1612"/>
                  </a:cubicBezTo>
                  <a:cubicBezTo>
                    <a:pt x="2082" y="1250"/>
                    <a:pt x="2082" y="645"/>
                    <a:pt x="1719" y="283"/>
                  </a:cubicBezTo>
                  <a:cubicBezTo>
                    <a:pt x="1531" y="95"/>
                    <a:pt x="1303" y="1"/>
                    <a:pt x="10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7735800" y="2695725"/>
              <a:ext cx="291675" cy="290650"/>
            </a:xfrm>
            <a:custGeom>
              <a:avLst/>
              <a:gdLst/>
              <a:ahLst/>
              <a:cxnLst/>
              <a:rect l="l" t="t" r="r" b="b"/>
              <a:pathLst>
                <a:path w="11667" h="11626" extrusionOk="0">
                  <a:moveTo>
                    <a:pt x="6712" y="1"/>
                  </a:moveTo>
                  <a:cubicBezTo>
                    <a:pt x="3007" y="1"/>
                    <a:pt x="0" y="3008"/>
                    <a:pt x="0" y="6700"/>
                  </a:cubicBezTo>
                  <a:cubicBezTo>
                    <a:pt x="0" y="7639"/>
                    <a:pt x="188" y="8538"/>
                    <a:pt x="564" y="9384"/>
                  </a:cubicBezTo>
                  <a:cubicBezTo>
                    <a:pt x="927" y="10203"/>
                    <a:pt x="1437" y="10928"/>
                    <a:pt x="2082" y="11545"/>
                  </a:cubicBezTo>
                  <a:cubicBezTo>
                    <a:pt x="2135" y="11599"/>
                    <a:pt x="2202" y="11626"/>
                    <a:pt x="2256" y="11626"/>
                  </a:cubicBezTo>
                  <a:cubicBezTo>
                    <a:pt x="2336" y="11626"/>
                    <a:pt x="2404" y="11599"/>
                    <a:pt x="2444" y="11545"/>
                  </a:cubicBezTo>
                  <a:cubicBezTo>
                    <a:pt x="2551" y="11438"/>
                    <a:pt x="2538" y="11277"/>
                    <a:pt x="2444" y="11183"/>
                  </a:cubicBezTo>
                  <a:cubicBezTo>
                    <a:pt x="1209" y="10002"/>
                    <a:pt x="525" y="8404"/>
                    <a:pt x="525" y="6700"/>
                  </a:cubicBezTo>
                  <a:cubicBezTo>
                    <a:pt x="525" y="3290"/>
                    <a:pt x="3303" y="511"/>
                    <a:pt x="6712" y="511"/>
                  </a:cubicBezTo>
                  <a:cubicBezTo>
                    <a:pt x="8418" y="511"/>
                    <a:pt x="10002" y="1196"/>
                    <a:pt x="11183" y="2431"/>
                  </a:cubicBezTo>
                  <a:cubicBezTo>
                    <a:pt x="11238" y="2486"/>
                    <a:pt x="11308" y="2513"/>
                    <a:pt x="11377" y="2513"/>
                  </a:cubicBezTo>
                  <a:cubicBezTo>
                    <a:pt x="11442" y="2513"/>
                    <a:pt x="11507" y="2489"/>
                    <a:pt x="11559" y="2444"/>
                  </a:cubicBezTo>
                  <a:cubicBezTo>
                    <a:pt x="11652" y="2336"/>
                    <a:pt x="11666" y="2175"/>
                    <a:pt x="11559" y="2068"/>
                  </a:cubicBezTo>
                  <a:cubicBezTo>
                    <a:pt x="10941" y="1423"/>
                    <a:pt x="10217" y="913"/>
                    <a:pt x="9397" y="551"/>
                  </a:cubicBezTo>
                  <a:cubicBezTo>
                    <a:pt x="8552" y="189"/>
                    <a:pt x="7639" y="1"/>
                    <a:pt x="67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7928100" y="2864200"/>
              <a:ext cx="13100" cy="1312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55" y="0"/>
                  </a:moveTo>
                  <a:cubicBezTo>
                    <a:pt x="121" y="0"/>
                    <a:pt x="1" y="122"/>
                    <a:pt x="1" y="269"/>
                  </a:cubicBezTo>
                  <a:cubicBezTo>
                    <a:pt x="1" y="403"/>
                    <a:pt x="121" y="524"/>
                    <a:pt x="255" y="524"/>
                  </a:cubicBezTo>
                  <a:cubicBezTo>
                    <a:pt x="404" y="524"/>
                    <a:pt x="524" y="403"/>
                    <a:pt x="524" y="269"/>
                  </a:cubicBezTo>
                  <a:cubicBezTo>
                    <a:pt x="524" y="122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7981800" y="2945750"/>
              <a:ext cx="13100" cy="12775"/>
            </a:xfrm>
            <a:custGeom>
              <a:avLst/>
              <a:gdLst/>
              <a:ahLst/>
              <a:cxnLst/>
              <a:rect l="l" t="t" r="r" b="b"/>
              <a:pathLst>
                <a:path w="524" h="511" extrusionOk="0">
                  <a:moveTo>
                    <a:pt x="269" y="1"/>
                  </a:moveTo>
                  <a:cubicBezTo>
                    <a:pt x="121" y="1"/>
                    <a:pt x="1" y="108"/>
                    <a:pt x="1" y="255"/>
                  </a:cubicBezTo>
                  <a:cubicBezTo>
                    <a:pt x="1" y="390"/>
                    <a:pt x="121" y="511"/>
                    <a:pt x="269" y="511"/>
                  </a:cubicBezTo>
                  <a:cubicBezTo>
                    <a:pt x="403" y="511"/>
                    <a:pt x="524" y="390"/>
                    <a:pt x="524" y="255"/>
                  </a:cubicBezTo>
                  <a:cubicBezTo>
                    <a:pt x="524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7962650" y="2829975"/>
              <a:ext cx="81925" cy="81900"/>
            </a:xfrm>
            <a:custGeom>
              <a:avLst/>
              <a:gdLst/>
              <a:ahLst/>
              <a:cxnLst/>
              <a:rect l="l" t="t" r="r" b="b"/>
              <a:pathLst>
                <a:path w="3277" h="3276" extrusionOk="0">
                  <a:moveTo>
                    <a:pt x="1639" y="510"/>
                  </a:moveTo>
                  <a:cubicBezTo>
                    <a:pt x="2256" y="510"/>
                    <a:pt x="2753" y="1020"/>
                    <a:pt x="2753" y="1638"/>
                  </a:cubicBezTo>
                  <a:cubicBezTo>
                    <a:pt x="2753" y="2255"/>
                    <a:pt x="2256" y="2753"/>
                    <a:pt x="1639" y="2753"/>
                  </a:cubicBezTo>
                  <a:cubicBezTo>
                    <a:pt x="1021" y="2753"/>
                    <a:pt x="511" y="2255"/>
                    <a:pt x="511" y="1638"/>
                  </a:cubicBezTo>
                  <a:cubicBezTo>
                    <a:pt x="511" y="1020"/>
                    <a:pt x="1021" y="510"/>
                    <a:pt x="1639" y="510"/>
                  </a:cubicBezTo>
                  <a:close/>
                  <a:moveTo>
                    <a:pt x="1639" y="0"/>
                  </a:moveTo>
                  <a:cubicBezTo>
                    <a:pt x="726" y="0"/>
                    <a:pt x="1" y="725"/>
                    <a:pt x="1" y="1638"/>
                  </a:cubicBezTo>
                  <a:cubicBezTo>
                    <a:pt x="1" y="2538"/>
                    <a:pt x="726" y="3275"/>
                    <a:pt x="1639" y="3275"/>
                  </a:cubicBezTo>
                  <a:cubicBezTo>
                    <a:pt x="2539" y="3275"/>
                    <a:pt x="3276" y="2538"/>
                    <a:pt x="3276" y="1638"/>
                  </a:cubicBezTo>
                  <a:cubicBezTo>
                    <a:pt x="3276" y="725"/>
                    <a:pt x="2539" y="0"/>
                    <a:pt x="163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7885150" y="2954475"/>
              <a:ext cx="81900" cy="81925"/>
            </a:xfrm>
            <a:custGeom>
              <a:avLst/>
              <a:gdLst/>
              <a:ahLst/>
              <a:cxnLst/>
              <a:rect l="l" t="t" r="r" b="b"/>
              <a:pathLst>
                <a:path w="3276" h="3277" extrusionOk="0">
                  <a:moveTo>
                    <a:pt x="1638" y="524"/>
                  </a:moveTo>
                  <a:cubicBezTo>
                    <a:pt x="2256" y="524"/>
                    <a:pt x="2752" y="1021"/>
                    <a:pt x="2752" y="1639"/>
                  </a:cubicBezTo>
                  <a:cubicBezTo>
                    <a:pt x="2752" y="2256"/>
                    <a:pt x="2256" y="2766"/>
                    <a:pt x="1638" y="2766"/>
                  </a:cubicBezTo>
                  <a:cubicBezTo>
                    <a:pt x="1021" y="2766"/>
                    <a:pt x="511" y="2256"/>
                    <a:pt x="511" y="1639"/>
                  </a:cubicBezTo>
                  <a:cubicBezTo>
                    <a:pt x="511" y="1021"/>
                    <a:pt x="1021" y="524"/>
                    <a:pt x="1638" y="524"/>
                  </a:cubicBezTo>
                  <a:close/>
                  <a:moveTo>
                    <a:pt x="1638" y="1"/>
                  </a:moveTo>
                  <a:cubicBezTo>
                    <a:pt x="738" y="1"/>
                    <a:pt x="1" y="739"/>
                    <a:pt x="1" y="1639"/>
                  </a:cubicBezTo>
                  <a:cubicBezTo>
                    <a:pt x="1" y="2551"/>
                    <a:pt x="738" y="3276"/>
                    <a:pt x="1638" y="3276"/>
                  </a:cubicBezTo>
                  <a:cubicBezTo>
                    <a:pt x="2537" y="3276"/>
                    <a:pt x="3276" y="2551"/>
                    <a:pt x="3276" y="1639"/>
                  </a:cubicBezTo>
                  <a:cubicBezTo>
                    <a:pt x="3276" y="739"/>
                    <a:pt x="2537" y="1"/>
                    <a:pt x="163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8008975" y="2980000"/>
              <a:ext cx="47350" cy="47675"/>
            </a:xfrm>
            <a:custGeom>
              <a:avLst/>
              <a:gdLst/>
              <a:ahLst/>
              <a:cxnLst/>
              <a:rect l="l" t="t" r="r" b="b"/>
              <a:pathLst>
                <a:path w="1894" h="1907" extrusionOk="0">
                  <a:moveTo>
                    <a:pt x="940" y="523"/>
                  </a:moveTo>
                  <a:cubicBezTo>
                    <a:pt x="1182" y="523"/>
                    <a:pt x="1370" y="711"/>
                    <a:pt x="1370" y="953"/>
                  </a:cubicBezTo>
                  <a:cubicBezTo>
                    <a:pt x="1370" y="1194"/>
                    <a:pt x="1182" y="1382"/>
                    <a:pt x="940" y="1382"/>
                  </a:cubicBezTo>
                  <a:cubicBezTo>
                    <a:pt x="712" y="1382"/>
                    <a:pt x="511" y="1194"/>
                    <a:pt x="511" y="953"/>
                  </a:cubicBezTo>
                  <a:cubicBezTo>
                    <a:pt x="511" y="711"/>
                    <a:pt x="712" y="523"/>
                    <a:pt x="940" y="523"/>
                  </a:cubicBezTo>
                  <a:close/>
                  <a:moveTo>
                    <a:pt x="940" y="0"/>
                  </a:moveTo>
                  <a:cubicBezTo>
                    <a:pt x="417" y="0"/>
                    <a:pt x="0" y="430"/>
                    <a:pt x="0" y="953"/>
                  </a:cubicBezTo>
                  <a:cubicBezTo>
                    <a:pt x="0" y="1477"/>
                    <a:pt x="417" y="1906"/>
                    <a:pt x="940" y="1906"/>
                  </a:cubicBezTo>
                  <a:cubicBezTo>
                    <a:pt x="1464" y="1906"/>
                    <a:pt x="1894" y="1477"/>
                    <a:pt x="1894" y="953"/>
                  </a:cubicBezTo>
                  <a:cubicBezTo>
                    <a:pt x="1894" y="430"/>
                    <a:pt x="1464" y="0"/>
                    <a:pt x="94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8048575" y="2918550"/>
              <a:ext cx="47350" cy="47375"/>
            </a:xfrm>
            <a:custGeom>
              <a:avLst/>
              <a:gdLst/>
              <a:ahLst/>
              <a:cxnLst/>
              <a:rect l="l" t="t" r="r" b="b"/>
              <a:pathLst>
                <a:path w="1894" h="1895" extrusionOk="0">
                  <a:moveTo>
                    <a:pt x="954" y="525"/>
                  </a:moveTo>
                  <a:cubicBezTo>
                    <a:pt x="1182" y="525"/>
                    <a:pt x="1384" y="713"/>
                    <a:pt x="1384" y="955"/>
                  </a:cubicBezTo>
                  <a:cubicBezTo>
                    <a:pt x="1384" y="1182"/>
                    <a:pt x="1182" y="1384"/>
                    <a:pt x="954" y="1384"/>
                  </a:cubicBezTo>
                  <a:cubicBezTo>
                    <a:pt x="712" y="1384"/>
                    <a:pt x="511" y="1182"/>
                    <a:pt x="511" y="955"/>
                  </a:cubicBezTo>
                  <a:cubicBezTo>
                    <a:pt x="511" y="713"/>
                    <a:pt x="712" y="525"/>
                    <a:pt x="954" y="525"/>
                  </a:cubicBezTo>
                  <a:close/>
                  <a:moveTo>
                    <a:pt x="954" y="1"/>
                  </a:moveTo>
                  <a:cubicBezTo>
                    <a:pt x="430" y="1"/>
                    <a:pt x="0" y="431"/>
                    <a:pt x="0" y="955"/>
                  </a:cubicBezTo>
                  <a:cubicBezTo>
                    <a:pt x="0" y="1478"/>
                    <a:pt x="430" y="1894"/>
                    <a:pt x="954" y="1894"/>
                  </a:cubicBezTo>
                  <a:cubicBezTo>
                    <a:pt x="1464" y="1894"/>
                    <a:pt x="1894" y="1478"/>
                    <a:pt x="1894" y="955"/>
                  </a:cubicBezTo>
                  <a:cubicBezTo>
                    <a:pt x="1894" y="431"/>
                    <a:pt x="1464" y="1"/>
                    <a:pt x="95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7850925" y="2872250"/>
              <a:ext cx="47675" cy="47350"/>
            </a:xfrm>
            <a:custGeom>
              <a:avLst/>
              <a:gdLst/>
              <a:ahLst/>
              <a:cxnLst/>
              <a:rect l="l" t="t" r="r" b="b"/>
              <a:pathLst>
                <a:path w="1907" h="1894" extrusionOk="0">
                  <a:moveTo>
                    <a:pt x="953" y="525"/>
                  </a:moveTo>
                  <a:cubicBezTo>
                    <a:pt x="1195" y="525"/>
                    <a:pt x="1382" y="712"/>
                    <a:pt x="1382" y="954"/>
                  </a:cubicBezTo>
                  <a:cubicBezTo>
                    <a:pt x="1382" y="1196"/>
                    <a:pt x="1195" y="1384"/>
                    <a:pt x="953" y="1384"/>
                  </a:cubicBezTo>
                  <a:cubicBezTo>
                    <a:pt x="711" y="1384"/>
                    <a:pt x="523" y="1196"/>
                    <a:pt x="523" y="954"/>
                  </a:cubicBezTo>
                  <a:cubicBezTo>
                    <a:pt x="523" y="712"/>
                    <a:pt x="711" y="525"/>
                    <a:pt x="953" y="525"/>
                  </a:cubicBezTo>
                  <a:close/>
                  <a:moveTo>
                    <a:pt x="953" y="0"/>
                  </a:moveTo>
                  <a:cubicBezTo>
                    <a:pt x="430" y="0"/>
                    <a:pt x="0" y="430"/>
                    <a:pt x="0" y="954"/>
                  </a:cubicBezTo>
                  <a:cubicBezTo>
                    <a:pt x="0" y="1477"/>
                    <a:pt x="430" y="1894"/>
                    <a:pt x="953" y="1894"/>
                  </a:cubicBezTo>
                  <a:cubicBezTo>
                    <a:pt x="1477" y="1894"/>
                    <a:pt x="1907" y="1477"/>
                    <a:pt x="1907" y="954"/>
                  </a:cubicBezTo>
                  <a:cubicBezTo>
                    <a:pt x="1907" y="430"/>
                    <a:pt x="1477" y="0"/>
                    <a:pt x="953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7805950" y="2765525"/>
              <a:ext cx="335275" cy="335300"/>
            </a:xfrm>
            <a:custGeom>
              <a:avLst/>
              <a:gdLst/>
              <a:ahLst/>
              <a:cxnLst/>
              <a:rect l="l" t="t" r="r" b="b"/>
              <a:pathLst>
                <a:path w="13411" h="13412" extrusionOk="0">
                  <a:moveTo>
                    <a:pt x="6699" y="525"/>
                  </a:moveTo>
                  <a:cubicBezTo>
                    <a:pt x="10108" y="525"/>
                    <a:pt x="12887" y="3290"/>
                    <a:pt x="12887" y="6700"/>
                  </a:cubicBezTo>
                  <a:cubicBezTo>
                    <a:pt x="12887" y="10122"/>
                    <a:pt x="10108" y="12888"/>
                    <a:pt x="6699" y="12888"/>
                  </a:cubicBezTo>
                  <a:cubicBezTo>
                    <a:pt x="3289" y="12888"/>
                    <a:pt x="511" y="10122"/>
                    <a:pt x="511" y="6700"/>
                  </a:cubicBezTo>
                  <a:cubicBezTo>
                    <a:pt x="511" y="3290"/>
                    <a:pt x="3289" y="525"/>
                    <a:pt x="6699" y="525"/>
                  </a:cubicBezTo>
                  <a:close/>
                  <a:moveTo>
                    <a:pt x="6699" y="1"/>
                  </a:moveTo>
                  <a:cubicBezTo>
                    <a:pt x="3008" y="1"/>
                    <a:pt x="1" y="3008"/>
                    <a:pt x="1" y="6700"/>
                  </a:cubicBezTo>
                  <a:cubicBezTo>
                    <a:pt x="1" y="10405"/>
                    <a:pt x="3008" y="13412"/>
                    <a:pt x="6699" y="13412"/>
                  </a:cubicBezTo>
                  <a:cubicBezTo>
                    <a:pt x="10403" y="13412"/>
                    <a:pt x="13410" y="10405"/>
                    <a:pt x="13410" y="6700"/>
                  </a:cubicBezTo>
                  <a:cubicBezTo>
                    <a:pt x="13410" y="3008"/>
                    <a:pt x="10403" y="1"/>
                    <a:pt x="669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8"/>
          <p:cNvSpPr/>
          <p:nvPr/>
        </p:nvSpPr>
        <p:spPr>
          <a:xfrm>
            <a:off x="5076190" y="1564005"/>
            <a:ext cx="3288030" cy="235966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2" name="Google Shape;1102;p48"/>
          <p:cNvSpPr txBox="1"/>
          <p:nvPr>
            <p:ph type="title"/>
          </p:nvPr>
        </p:nvSpPr>
        <p:spPr>
          <a:xfrm>
            <a:off x="755650" y="411480"/>
            <a:ext cx="4116705" cy="693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 Factory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1104" name="Google Shape;1104;p48"/>
          <p:cNvSpPr txBox="1"/>
          <p:nvPr>
            <p:ph type="subTitle" idx="2"/>
          </p:nvPr>
        </p:nvSpPr>
        <p:spPr>
          <a:xfrm>
            <a:off x="5117465" y="1924050"/>
            <a:ext cx="3456940" cy="1844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Abstract Factory design pattern</a:t>
            </a:r>
            <a:r>
              <a:rPr lang="en-US" altLang="en-GB">
                <a:sym typeface="+mn-ea"/>
              </a:rPr>
              <a:t>:</a:t>
            </a:r>
            <a:r>
              <a:rPr lang="en-GB">
                <a:sym typeface="+mn-ea"/>
              </a:rPr>
              <a:t> </a:t>
            </a:r>
            <a:r>
              <a:rPr lang="en-US" altLang="en-GB">
                <a:sym typeface="+mn-ea"/>
              </a:rPr>
              <a:t>T</a:t>
            </a:r>
            <a:r>
              <a:rPr lang="en-GB">
                <a:sym typeface="+mn-ea"/>
              </a:rPr>
              <a:t>o abstract the creation of the desired method of payment.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2196060" y="915745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/>
          <p:nvPr/>
        </p:nvCxnSpPr>
        <p:spPr>
          <a:xfrm rot="10800000">
            <a:off x="4121135" y="2454755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110" name="Google Shape;1110;p48" descr="C:\Users\ERVINA\Downloads\Screenshot (34).pngScreenshot (34)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83895" y="1234440"/>
            <a:ext cx="3613785" cy="3223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830;p36"/>
          <p:cNvGrpSpPr/>
          <p:nvPr/>
        </p:nvGrpSpPr>
        <p:grpSpPr>
          <a:xfrm>
            <a:off x="540031" y="538093"/>
            <a:ext cx="175858" cy="305850"/>
            <a:chOff x="3285800" y="2695725"/>
            <a:chExt cx="232925" cy="405100"/>
          </a:xfrm>
        </p:grpSpPr>
        <p:sp>
          <p:nvSpPr>
            <p:cNvPr id="8" name="Google Shape;831;p36"/>
            <p:cNvSpPr/>
            <p:nvPr/>
          </p:nvSpPr>
          <p:spPr>
            <a:xfrm>
              <a:off x="3329100" y="2906150"/>
              <a:ext cx="146350" cy="25550"/>
            </a:xfrm>
            <a:custGeom>
              <a:avLst/>
              <a:gdLst/>
              <a:ahLst/>
              <a:cxnLst/>
              <a:rect l="l" t="t" r="r" b="b"/>
              <a:pathLst>
                <a:path w="5854" h="1022" extrusionOk="0">
                  <a:moveTo>
                    <a:pt x="255" y="1"/>
                  </a:moveTo>
                  <a:cubicBezTo>
                    <a:pt x="121" y="1"/>
                    <a:pt x="1" y="121"/>
                    <a:pt x="1" y="255"/>
                  </a:cubicBezTo>
                  <a:cubicBezTo>
                    <a:pt x="1" y="404"/>
                    <a:pt x="121" y="524"/>
                    <a:pt x="255" y="524"/>
                  </a:cubicBezTo>
                  <a:cubicBezTo>
                    <a:pt x="511" y="524"/>
                    <a:pt x="618" y="604"/>
                    <a:pt x="766" y="712"/>
                  </a:cubicBezTo>
                  <a:cubicBezTo>
                    <a:pt x="953" y="846"/>
                    <a:pt x="1168" y="1021"/>
                    <a:pt x="1598" y="1021"/>
                  </a:cubicBezTo>
                  <a:cubicBezTo>
                    <a:pt x="2014" y="1021"/>
                    <a:pt x="2229" y="846"/>
                    <a:pt x="2417" y="712"/>
                  </a:cubicBezTo>
                  <a:cubicBezTo>
                    <a:pt x="2564" y="604"/>
                    <a:pt x="2672" y="524"/>
                    <a:pt x="2927" y="524"/>
                  </a:cubicBezTo>
                  <a:cubicBezTo>
                    <a:pt x="3169" y="524"/>
                    <a:pt x="3289" y="604"/>
                    <a:pt x="3437" y="712"/>
                  </a:cubicBezTo>
                  <a:cubicBezTo>
                    <a:pt x="3611" y="846"/>
                    <a:pt x="3840" y="1021"/>
                    <a:pt x="4256" y="1021"/>
                  </a:cubicBezTo>
                  <a:cubicBezTo>
                    <a:pt x="4672" y="1021"/>
                    <a:pt x="4900" y="846"/>
                    <a:pt x="5075" y="712"/>
                  </a:cubicBezTo>
                  <a:cubicBezTo>
                    <a:pt x="5236" y="604"/>
                    <a:pt x="5344" y="524"/>
                    <a:pt x="5598" y="524"/>
                  </a:cubicBezTo>
                  <a:cubicBezTo>
                    <a:pt x="5732" y="524"/>
                    <a:pt x="5854" y="404"/>
                    <a:pt x="5854" y="255"/>
                  </a:cubicBezTo>
                  <a:cubicBezTo>
                    <a:pt x="5854" y="121"/>
                    <a:pt x="5732" y="1"/>
                    <a:pt x="5598" y="1"/>
                  </a:cubicBezTo>
                  <a:cubicBezTo>
                    <a:pt x="5169" y="1"/>
                    <a:pt x="4954" y="162"/>
                    <a:pt x="4766" y="296"/>
                  </a:cubicBezTo>
                  <a:cubicBezTo>
                    <a:pt x="4619" y="416"/>
                    <a:pt x="4511" y="497"/>
                    <a:pt x="4256" y="497"/>
                  </a:cubicBezTo>
                  <a:cubicBezTo>
                    <a:pt x="4014" y="497"/>
                    <a:pt x="3907" y="416"/>
                    <a:pt x="3746" y="296"/>
                  </a:cubicBezTo>
                  <a:cubicBezTo>
                    <a:pt x="3572" y="162"/>
                    <a:pt x="3343" y="1"/>
                    <a:pt x="2927" y="1"/>
                  </a:cubicBezTo>
                  <a:cubicBezTo>
                    <a:pt x="2511" y="1"/>
                    <a:pt x="2283" y="162"/>
                    <a:pt x="2108" y="296"/>
                  </a:cubicBezTo>
                  <a:cubicBezTo>
                    <a:pt x="1947" y="416"/>
                    <a:pt x="1839" y="497"/>
                    <a:pt x="1598" y="497"/>
                  </a:cubicBezTo>
                  <a:cubicBezTo>
                    <a:pt x="1343" y="497"/>
                    <a:pt x="1236" y="416"/>
                    <a:pt x="1075" y="296"/>
                  </a:cubicBezTo>
                  <a:cubicBezTo>
                    <a:pt x="900" y="162"/>
                    <a:pt x="685" y="1"/>
                    <a:pt x="255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832;p36"/>
            <p:cNvSpPr/>
            <p:nvPr/>
          </p:nvSpPr>
          <p:spPr>
            <a:xfrm>
              <a:off x="3285800" y="2695725"/>
              <a:ext cx="232925" cy="405100"/>
            </a:xfrm>
            <a:custGeom>
              <a:avLst/>
              <a:gdLst/>
              <a:ahLst/>
              <a:cxnLst/>
              <a:rect l="l" t="t" r="r" b="b"/>
              <a:pathLst>
                <a:path w="9317" h="16204" extrusionOk="0">
                  <a:moveTo>
                    <a:pt x="4364" y="2243"/>
                  </a:moveTo>
                  <a:lnTo>
                    <a:pt x="4364" y="3008"/>
                  </a:lnTo>
                  <a:cubicBezTo>
                    <a:pt x="3813" y="3102"/>
                    <a:pt x="3344" y="3491"/>
                    <a:pt x="3156" y="4028"/>
                  </a:cubicBezTo>
                  <a:cubicBezTo>
                    <a:pt x="2444" y="4069"/>
                    <a:pt x="1853" y="4618"/>
                    <a:pt x="1733" y="5316"/>
                  </a:cubicBezTo>
                  <a:lnTo>
                    <a:pt x="1008" y="5316"/>
                  </a:lnTo>
                  <a:cubicBezTo>
                    <a:pt x="1101" y="3961"/>
                    <a:pt x="1948" y="2766"/>
                    <a:pt x="3210" y="2243"/>
                  </a:cubicBezTo>
                  <a:close/>
                  <a:moveTo>
                    <a:pt x="4618" y="3505"/>
                  </a:moveTo>
                  <a:cubicBezTo>
                    <a:pt x="5116" y="3505"/>
                    <a:pt x="5545" y="3854"/>
                    <a:pt x="5639" y="4337"/>
                  </a:cubicBezTo>
                  <a:cubicBezTo>
                    <a:pt x="5664" y="4449"/>
                    <a:pt x="5759" y="4539"/>
                    <a:pt x="5881" y="4539"/>
                  </a:cubicBezTo>
                  <a:cubicBezTo>
                    <a:pt x="5890" y="4539"/>
                    <a:pt x="5898" y="4539"/>
                    <a:pt x="5907" y="4538"/>
                  </a:cubicBezTo>
                  <a:lnTo>
                    <a:pt x="5988" y="4538"/>
                  </a:lnTo>
                  <a:cubicBezTo>
                    <a:pt x="6458" y="4538"/>
                    <a:pt x="6874" y="4874"/>
                    <a:pt x="6981" y="5316"/>
                  </a:cubicBezTo>
                  <a:lnTo>
                    <a:pt x="2270" y="5316"/>
                  </a:lnTo>
                  <a:cubicBezTo>
                    <a:pt x="2377" y="4874"/>
                    <a:pt x="2780" y="4538"/>
                    <a:pt x="3263" y="4538"/>
                  </a:cubicBezTo>
                  <a:lnTo>
                    <a:pt x="3344" y="4538"/>
                  </a:lnTo>
                  <a:cubicBezTo>
                    <a:pt x="3352" y="4539"/>
                    <a:pt x="3360" y="4539"/>
                    <a:pt x="3368" y="4539"/>
                  </a:cubicBezTo>
                  <a:cubicBezTo>
                    <a:pt x="3480" y="4539"/>
                    <a:pt x="3587" y="4449"/>
                    <a:pt x="3612" y="4337"/>
                  </a:cubicBezTo>
                  <a:cubicBezTo>
                    <a:pt x="3706" y="3854"/>
                    <a:pt x="4135" y="3505"/>
                    <a:pt x="4618" y="3505"/>
                  </a:cubicBezTo>
                  <a:close/>
                  <a:moveTo>
                    <a:pt x="6029" y="2243"/>
                  </a:moveTo>
                  <a:cubicBezTo>
                    <a:pt x="7384" y="2807"/>
                    <a:pt x="8243" y="4108"/>
                    <a:pt x="8243" y="5572"/>
                  </a:cubicBezTo>
                  <a:cubicBezTo>
                    <a:pt x="8243" y="5719"/>
                    <a:pt x="8364" y="5826"/>
                    <a:pt x="8499" y="5826"/>
                  </a:cubicBezTo>
                  <a:lnTo>
                    <a:pt x="8794" y="5826"/>
                  </a:lnTo>
                  <a:lnTo>
                    <a:pt x="8794" y="6351"/>
                  </a:lnTo>
                  <a:lnTo>
                    <a:pt x="525" y="6351"/>
                  </a:lnTo>
                  <a:lnTo>
                    <a:pt x="525" y="5826"/>
                  </a:lnTo>
                  <a:lnTo>
                    <a:pt x="7464" y="5826"/>
                  </a:lnTo>
                  <a:cubicBezTo>
                    <a:pt x="7613" y="5826"/>
                    <a:pt x="7733" y="5719"/>
                    <a:pt x="7733" y="5572"/>
                  </a:cubicBezTo>
                  <a:cubicBezTo>
                    <a:pt x="7733" y="5451"/>
                    <a:pt x="7639" y="5343"/>
                    <a:pt x="7518" y="5316"/>
                  </a:cubicBezTo>
                  <a:cubicBezTo>
                    <a:pt x="7398" y="4618"/>
                    <a:pt x="6807" y="4069"/>
                    <a:pt x="6082" y="4028"/>
                  </a:cubicBezTo>
                  <a:cubicBezTo>
                    <a:pt x="5907" y="3491"/>
                    <a:pt x="5438" y="3102"/>
                    <a:pt x="4887" y="3008"/>
                  </a:cubicBezTo>
                  <a:lnTo>
                    <a:pt x="4887" y="2243"/>
                  </a:lnTo>
                  <a:close/>
                  <a:moveTo>
                    <a:pt x="8257" y="6861"/>
                  </a:moveTo>
                  <a:lnTo>
                    <a:pt x="7505" y="15680"/>
                  </a:lnTo>
                  <a:lnTo>
                    <a:pt x="1799" y="15680"/>
                  </a:lnTo>
                  <a:lnTo>
                    <a:pt x="1733" y="14820"/>
                  </a:lnTo>
                  <a:lnTo>
                    <a:pt x="6834" y="14820"/>
                  </a:lnTo>
                  <a:cubicBezTo>
                    <a:pt x="6968" y="14820"/>
                    <a:pt x="7088" y="14713"/>
                    <a:pt x="7088" y="14566"/>
                  </a:cubicBezTo>
                  <a:cubicBezTo>
                    <a:pt x="7088" y="14418"/>
                    <a:pt x="6968" y="14310"/>
                    <a:pt x="6834" y="14310"/>
                  </a:cubicBezTo>
                  <a:lnTo>
                    <a:pt x="1692" y="14310"/>
                  </a:lnTo>
                  <a:lnTo>
                    <a:pt x="1062" y="6861"/>
                  </a:lnTo>
                  <a:close/>
                  <a:moveTo>
                    <a:pt x="5143" y="1"/>
                  </a:moveTo>
                  <a:cubicBezTo>
                    <a:pt x="4713" y="1"/>
                    <a:pt x="4364" y="350"/>
                    <a:pt x="4364" y="766"/>
                  </a:cubicBezTo>
                  <a:lnTo>
                    <a:pt x="4364" y="1719"/>
                  </a:lnTo>
                  <a:lnTo>
                    <a:pt x="3169" y="1719"/>
                  </a:lnTo>
                  <a:cubicBezTo>
                    <a:pt x="3129" y="1719"/>
                    <a:pt x="3102" y="1733"/>
                    <a:pt x="3061" y="1746"/>
                  </a:cubicBezTo>
                  <a:cubicBezTo>
                    <a:pt x="1585" y="2350"/>
                    <a:pt x="591" y="3732"/>
                    <a:pt x="498" y="5316"/>
                  </a:cubicBezTo>
                  <a:lnTo>
                    <a:pt x="256" y="5316"/>
                  </a:lnTo>
                  <a:cubicBezTo>
                    <a:pt x="122" y="5316"/>
                    <a:pt x="1" y="5424"/>
                    <a:pt x="1" y="5572"/>
                  </a:cubicBezTo>
                  <a:lnTo>
                    <a:pt x="1" y="6605"/>
                  </a:lnTo>
                  <a:cubicBezTo>
                    <a:pt x="1" y="6753"/>
                    <a:pt x="122" y="6861"/>
                    <a:pt x="256" y="6861"/>
                  </a:cubicBezTo>
                  <a:lnTo>
                    <a:pt x="538" y="6861"/>
                  </a:lnTo>
                  <a:lnTo>
                    <a:pt x="1196" y="14593"/>
                  </a:lnTo>
                  <a:lnTo>
                    <a:pt x="1316" y="15962"/>
                  </a:lnTo>
                  <a:cubicBezTo>
                    <a:pt x="1316" y="16096"/>
                    <a:pt x="1438" y="16204"/>
                    <a:pt x="1572" y="16204"/>
                  </a:cubicBezTo>
                  <a:lnTo>
                    <a:pt x="7747" y="16204"/>
                  </a:lnTo>
                  <a:cubicBezTo>
                    <a:pt x="7881" y="16204"/>
                    <a:pt x="7988" y="16096"/>
                    <a:pt x="8001" y="15962"/>
                  </a:cubicBezTo>
                  <a:lnTo>
                    <a:pt x="8780" y="6861"/>
                  </a:lnTo>
                  <a:lnTo>
                    <a:pt x="9048" y="6861"/>
                  </a:lnTo>
                  <a:cubicBezTo>
                    <a:pt x="9197" y="6861"/>
                    <a:pt x="9317" y="6753"/>
                    <a:pt x="9317" y="6605"/>
                  </a:cubicBezTo>
                  <a:lnTo>
                    <a:pt x="9317" y="5572"/>
                  </a:lnTo>
                  <a:cubicBezTo>
                    <a:pt x="9317" y="5424"/>
                    <a:pt x="9197" y="5316"/>
                    <a:pt x="9048" y="5316"/>
                  </a:cubicBezTo>
                  <a:lnTo>
                    <a:pt x="8753" y="5316"/>
                  </a:lnTo>
                  <a:cubicBezTo>
                    <a:pt x="8660" y="3732"/>
                    <a:pt x="7666" y="2350"/>
                    <a:pt x="6176" y="1746"/>
                  </a:cubicBezTo>
                  <a:cubicBezTo>
                    <a:pt x="6149" y="1733"/>
                    <a:pt x="6122" y="1719"/>
                    <a:pt x="6082" y="1719"/>
                  </a:cubicBezTo>
                  <a:lnTo>
                    <a:pt x="4887" y="1719"/>
                  </a:lnTo>
                  <a:lnTo>
                    <a:pt x="4887" y="766"/>
                  </a:lnTo>
                  <a:cubicBezTo>
                    <a:pt x="4887" y="632"/>
                    <a:pt x="4994" y="511"/>
                    <a:pt x="5143" y="511"/>
                  </a:cubicBezTo>
                  <a:lnTo>
                    <a:pt x="6686" y="511"/>
                  </a:lnTo>
                  <a:cubicBezTo>
                    <a:pt x="6834" y="511"/>
                    <a:pt x="6954" y="403"/>
                    <a:pt x="6954" y="256"/>
                  </a:cubicBezTo>
                  <a:cubicBezTo>
                    <a:pt x="6954" y="108"/>
                    <a:pt x="6834" y="1"/>
                    <a:pt x="6686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823E43"/>
                </a:solidFill>
              </a:rPr>
              <a:t>Abstract </a:t>
            </a:r>
            <a:r>
              <a:rPr lang="en-US" altLang="en-GB"/>
              <a:t>Factory</a:t>
            </a:r>
            <a:endParaRPr lang="en-US" altLang="en-GB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830;p36"/>
          <p:cNvGrpSpPr/>
          <p:nvPr/>
        </p:nvGrpSpPr>
        <p:grpSpPr>
          <a:xfrm>
            <a:off x="467641" y="480943"/>
            <a:ext cx="175858" cy="305850"/>
            <a:chOff x="3285800" y="2695725"/>
            <a:chExt cx="232925" cy="405100"/>
          </a:xfrm>
        </p:grpSpPr>
        <p:sp>
          <p:nvSpPr>
            <p:cNvPr id="8" name="Google Shape;831;p36"/>
            <p:cNvSpPr/>
            <p:nvPr/>
          </p:nvSpPr>
          <p:spPr>
            <a:xfrm>
              <a:off x="3329100" y="2906150"/>
              <a:ext cx="146350" cy="25550"/>
            </a:xfrm>
            <a:custGeom>
              <a:avLst/>
              <a:gdLst/>
              <a:ahLst/>
              <a:cxnLst/>
              <a:rect l="l" t="t" r="r" b="b"/>
              <a:pathLst>
                <a:path w="5854" h="1022" extrusionOk="0">
                  <a:moveTo>
                    <a:pt x="255" y="1"/>
                  </a:moveTo>
                  <a:cubicBezTo>
                    <a:pt x="121" y="1"/>
                    <a:pt x="1" y="121"/>
                    <a:pt x="1" y="255"/>
                  </a:cubicBezTo>
                  <a:cubicBezTo>
                    <a:pt x="1" y="404"/>
                    <a:pt x="121" y="524"/>
                    <a:pt x="255" y="524"/>
                  </a:cubicBezTo>
                  <a:cubicBezTo>
                    <a:pt x="511" y="524"/>
                    <a:pt x="618" y="604"/>
                    <a:pt x="766" y="712"/>
                  </a:cubicBezTo>
                  <a:cubicBezTo>
                    <a:pt x="953" y="846"/>
                    <a:pt x="1168" y="1021"/>
                    <a:pt x="1598" y="1021"/>
                  </a:cubicBezTo>
                  <a:cubicBezTo>
                    <a:pt x="2014" y="1021"/>
                    <a:pt x="2229" y="846"/>
                    <a:pt x="2417" y="712"/>
                  </a:cubicBezTo>
                  <a:cubicBezTo>
                    <a:pt x="2564" y="604"/>
                    <a:pt x="2672" y="524"/>
                    <a:pt x="2927" y="524"/>
                  </a:cubicBezTo>
                  <a:cubicBezTo>
                    <a:pt x="3169" y="524"/>
                    <a:pt x="3289" y="604"/>
                    <a:pt x="3437" y="712"/>
                  </a:cubicBezTo>
                  <a:cubicBezTo>
                    <a:pt x="3611" y="846"/>
                    <a:pt x="3840" y="1021"/>
                    <a:pt x="4256" y="1021"/>
                  </a:cubicBezTo>
                  <a:cubicBezTo>
                    <a:pt x="4672" y="1021"/>
                    <a:pt x="4900" y="846"/>
                    <a:pt x="5075" y="712"/>
                  </a:cubicBezTo>
                  <a:cubicBezTo>
                    <a:pt x="5236" y="604"/>
                    <a:pt x="5344" y="524"/>
                    <a:pt x="5598" y="524"/>
                  </a:cubicBezTo>
                  <a:cubicBezTo>
                    <a:pt x="5732" y="524"/>
                    <a:pt x="5854" y="404"/>
                    <a:pt x="5854" y="255"/>
                  </a:cubicBezTo>
                  <a:cubicBezTo>
                    <a:pt x="5854" y="121"/>
                    <a:pt x="5732" y="1"/>
                    <a:pt x="5598" y="1"/>
                  </a:cubicBezTo>
                  <a:cubicBezTo>
                    <a:pt x="5169" y="1"/>
                    <a:pt x="4954" y="162"/>
                    <a:pt x="4766" y="296"/>
                  </a:cubicBezTo>
                  <a:cubicBezTo>
                    <a:pt x="4619" y="416"/>
                    <a:pt x="4511" y="497"/>
                    <a:pt x="4256" y="497"/>
                  </a:cubicBezTo>
                  <a:cubicBezTo>
                    <a:pt x="4014" y="497"/>
                    <a:pt x="3907" y="416"/>
                    <a:pt x="3746" y="296"/>
                  </a:cubicBezTo>
                  <a:cubicBezTo>
                    <a:pt x="3572" y="162"/>
                    <a:pt x="3343" y="1"/>
                    <a:pt x="2927" y="1"/>
                  </a:cubicBezTo>
                  <a:cubicBezTo>
                    <a:pt x="2511" y="1"/>
                    <a:pt x="2283" y="162"/>
                    <a:pt x="2108" y="296"/>
                  </a:cubicBezTo>
                  <a:cubicBezTo>
                    <a:pt x="1947" y="416"/>
                    <a:pt x="1839" y="497"/>
                    <a:pt x="1598" y="497"/>
                  </a:cubicBezTo>
                  <a:cubicBezTo>
                    <a:pt x="1343" y="497"/>
                    <a:pt x="1236" y="416"/>
                    <a:pt x="1075" y="296"/>
                  </a:cubicBezTo>
                  <a:cubicBezTo>
                    <a:pt x="900" y="162"/>
                    <a:pt x="685" y="1"/>
                    <a:pt x="255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832;p36"/>
            <p:cNvSpPr/>
            <p:nvPr/>
          </p:nvSpPr>
          <p:spPr>
            <a:xfrm>
              <a:off x="3285800" y="2695725"/>
              <a:ext cx="232925" cy="405100"/>
            </a:xfrm>
            <a:custGeom>
              <a:avLst/>
              <a:gdLst/>
              <a:ahLst/>
              <a:cxnLst/>
              <a:rect l="l" t="t" r="r" b="b"/>
              <a:pathLst>
                <a:path w="9317" h="16204" extrusionOk="0">
                  <a:moveTo>
                    <a:pt x="4364" y="2243"/>
                  </a:moveTo>
                  <a:lnTo>
                    <a:pt x="4364" y="3008"/>
                  </a:lnTo>
                  <a:cubicBezTo>
                    <a:pt x="3813" y="3102"/>
                    <a:pt x="3344" y="3491"/>
                    <a:pt x="3156" y="4028"/>
                  </a:cubicBezTo>
                  <a:cubicBezTo>
                    <a:pt x="2444" y="4069"/>
                    <a:pt x="1853" y="4618"/>
                    <a:pt x="1733" y="5316"/>
                  </a:cubicBezTo>
                  <a:lnTo>
                    <a:pt x="1008" y="5316"/>
                  </a:lnTo>
                  <a:cubicBezTo>
                    <a:pt x="1101" y="3961"/>
                    <a:pt x="1948" y="2766"/>
                    <a:pt x="3210" y="2243"/>
                  </a:cubicBezTo>
                  <a:close/>
                  <a:moveTo>
                    <a:pt x="4618" y="3505"/>
                  </a:moveTo>
                  <a:cubicBezTo>
                    <a:pt x="5116" y="3505"/>
                    <a:pt x="5545" y="3854"/>
                    <a:pt x="5639" y="4337"/>
                  </a:cubicBezTo>
                  <a:cubicBezTo>
                    <a:pt x="5664" y="4449"/>
                    <a:pt x="5759" y="4539"/>
                    <a:pt x="5881" y="4539"/>
                  </a:cubicBezTo>
                  <a:cubicBezTo>
                    <a:pt x="5890" y="4539"/>
                    <a:pt x="5898" y="4539"/>
                    <a:pt x="5907" y="4538"/>
                  </a:cubicBezTo>
                  <a:lnTo>
                    <a:pt x="5988" y="4538"/>
                  </a:lnTo>
                  <a:cubicBezTo>
                    <a:pt x="6458" y="4538"/>
                    <a:pt x="6874" y="4874"/>
                    <a:pt x="6981" y="5316"/>
                  </a:cubicBezTo>
                  <a:lnTo>
                    <a:pt x="2270" y="5316"/>
                  </a:lnTo>
                  <a:cubicBezTo>
                    <a:pt x="2377" y="4874"/>
                    <a:pt x="2780" y="4538"/>
                    <a:pt x="3263" y="4538"/>
                  </a:cubicBezTo>
                  <a:lnTo>
                    <a:pt x="3344" y="4538"/>
                  </a:lnTo>
                  <a:cubicBezTo>
                    <a:pt x="3352" y="4539"/>
                    <a:pt x="3360" y="4539"/>
                    <a:pt x="3368" y="4539"/>
                  </a:cubicBezTo>
                  <a:cubicBezTo>
                    <a:pt x="3480" y="4539"/>
                    <a:pt x="3587" y="4449"/>
                    <a:pt x="3612" y="4337"/>
                  </a:cubicBezTo>
                  <a:cubicBezTo>
                    <a:pt x="3706" y="3854"/>
                    <a:pt x="4135" y="3505"/>
                    <a:pt x="4618" y="3505"/>
                  </a:cubicBezTo>
                  <a:close/>
                  <a:moveTo>
                    <a:pt x="6029" y="2243"/>
                  </a:moveTo>
                  <a:cubicBezTo>
                    <a:pt x="7384" y="2807"/>
                    <a:pt x="8243" y="4108"/>
                    <a:pt x="8243" y="5572"/>
                  </a:cubicBezTo>
                  <a:cubicBezTo>
                    <a:pt x="8243" y="5719"/>
                    <a:pt x="8364" y="5826"/>
                    <a:pt x="8499" y="5826"/>
                  </a:cubicBezTo>
                  <a:lnTo>
                    <a:pt x="8794" y="5826"/>
                  </a:lnTo>
                  <a:lnTo>
                    <a:pt x="8794" y="6351"/>
                  </a:lnTo>
                  <a:lnTo>
                    <a:pt x="525" y="6351"/>
                  </a:lnTo>
                  <a:lnTo>
                    <a:pt x="525" y="5826"/>
                  </a:lnTo>
                  <a:lnTo>
                    <a:pt x="7464" y="5826"/>
                  </a:lnTo>
                  <a:cubicBezTo>
                    <a:pt x="7613" y="5826"/>
                    <a:pt x="7733" y="5719"/>
                    <a:pt x="7733" y="5572"/>
                  </a:cubicBezTo>
                  <a:cubicBezTo>
                    <a:pt x="7733" y="5451"/>
                    <a:pt x="7639" y="5343"/>
                    <a:pt x="7518" y="5316"/>
                  </a:cubicBezTo>
                  <a:cubicBezTo>
                    <a:pt x="7398" y="4618"/>
                    <a:pt x="6807" y="4069"/>
                    <a:pt x="6082" y="4028"/>
                  </a:cubicBezTo>
                  <a:cubicBezTo>
                    <a:pt x="5907" y="3491"/>
                    <a:pt x="5438" y="3102"/>
                    <a:pt x="4887" y="3008"/>
                  </a:cubicBezTo>
                  <a:lnTo>
                    <a:pt x="4887" y="2243"/>
                  </a:lnTo>
                  <a:close/>
                  <a:moveTo>
                    <a:pt x="8257" y="6861"/>
                  </a:moveTo>
                  <a:lnTo>
                    <a:pt x="7505" y="15680"/>
                  </a:lnTo>
                  <a:lnTo>
                    <a:pt x="1799" y="15680"/>
                  </a:lnTo>
                  <a:lnTo>
                    <a:pt x="1733" y="14820"/>
                  </a:lnTo>
                  <a:lnTo>
                    <a:pt x="6834" y="14820"/>
                  </a:lnTo>
                  <a:cubicBezTo>
                    <a:pt x="6968" y="14820"/>
                    <a:pt x="7088" y="14713"/>
                    <a:pt x="7088" y="14566"/>
                  </a:cubicBezTo>
                  <a:cubicBezTo>
                    <a:pt x="7088" y="14418"/>
                    <a:pt x="6968" y="14310"/>
                    <a:pt x="6834" y="14310"/>
                  </a:cubicBezTo>
                  <a:lnTo>
                    <a:pt x="1692" y="14310"/>
                  </a:lnTo>
                  <a:lnTo>
                    <a:pt x="1062" y="6861"/>
                  </a:lnTo>
                  <a:close/>
                  <a:moveTo>
                    <a:pt x="5143" y="1"/>
                  </a:moveTo>
                  <a:cubicBezTo>
                    <a:pt x="4713" y="1"/>
                    <a:pt x="4364" y="350"/>
                    <a:pt x="4364" y="766"/>
                  </a:cubicBezTo>
                  <a:lnTo>
                    <a:pt x="4364" y="1719"/>
                  </a:lnTo>
                  <a:lnTo>
                    <a:pt x="3169" y="1719"/>
                  </a:lnTo>
                  <a:cubicBezTo>
                    <a:pt x="3129" y="1719"/>
                    <a:pt x="3102" y="1733"/>
                    <a:pt x="3061" y="1746"/>
                  </a:cubicBezTo>
                  <a:cubicBezTo>
                    <a:pt x="1585" y="2350"/>
                    <a:pt x="591" y="3732"/>
                    <a:pt x="498" y="5316"/>
                  </a:cubicBezTo>
                  <a:lnTo>
                    <a:pt x="256" y="5316"/>
                  </a:lnTo>
                  <a:cubicBezTo>
                    <a:pt x="122" y="5316"/>
                    <a:pt x="1" y="5424"/>
                    <a:pt x="1" y="5572"/>
                  </a:cubicBezTo>
                  <a:lnTo>
                    <a:pt x="1" y="6605"/>
                  </a:lnTo>
                  <a:cubicBezTo>
                    <a:pt x="1" y="6753"/>
                    <a:pt x="122" y="6861"/>
                    <a:pt x="256" y="6861"/>
                  </a:cubicBezTo>
                  <a:lnTo>
                    <a:pt x="538" y="6861"/>
                  </a:lnTo>
                  <a:lnTo>
                    <a:pt x="1196" y="14593"/>
                  </a:lnTo>
                  <a:lnTo>
                    <a:pt x="1316" y="15962"/>
                  </a:lnTo>
                  <a:cubicBezTo>
                    <a:pt x="1316" y="16096"/>
                    <a:pt x="1438" y="16204"/>
                    <a:pt x="1572" y="16204"/>
                  </a:cubicBezTo>
                  <a:lnTo>
                    <a:pt x="7747" y="16204"/>
                  </a:lnTo>
                  <a:cubicBezTo>
                    <a:pt x="7881" y="16204"/>
                    <a:pt x="7988" y="16096"/>
                    <a:pt x="8001" y="15962"/>
                  </a:cubicBezTo>
                  <a:lnTo>
                    <a:pt x="8780" y="6861"/>
                  </a:lnTo>
                  <a:lnTo>
                    <a:pt x="9048" y="6861"/>
                  </a:lnTo>
                  <a:cubicBezTo>
                    <a:pt x="9197" y="6861"/>
                    <a:pt x="9317" y="6753"/>
                    <a:pt x="9317" y="6605"/>
                  </a:cubicBezTo>
                  <a:lnTo>
                    <a:pt x="9317" y="5572"/>
                  </a:lnTo>
                  <a:cubicBezTo>
                    <a:pt x="9317" y="5424"/>
                    <a:pt x="9197" y="5316"/>
                    <a:pt x="9048" y="5316"/>
                  </a:cubicBezTo>
                  <a:lnTo>
                    <a:pt x="8753" y="5316"/>
                  </a:lnTo>
                  <a:cubicBezTo>
                    <a:pt x="8660" y="3732"/>
                    <a:pt x="7666" y="2350"/>
                    <a:pt x="6176" y="1746"/>
                  </a:cubicBezTo>
                  <a:cubicBezTo>
                    <a:pt x="6149" y="1733"/>
                    <a:pt x="6122" y="1719"/>
                    <a:pt x="6082" y="1719"/>
                  </a:cubicBezTo>
                  <a:lnTo>
                    <a:pt x="4887" y="1719"/>
                  </a:lnTo>
                  <a:lnTo>
                    <a:pt x="4887" y="766"/>
                  </a:lnTo>
                  <a:cubicBezTo>
                    <a:pt x="4887" y="632"/>
                    <a:pt x="4994" y="511"/>
                    <a:pt x="5143" y="511"/>
                  </a:cubicBezTo>
                  <a:lnTo>
                    <a:pt x="6686" y="511"/>
                  </a:lnTo>
                  <a:cubicBezTo>
                    <a:pt x="6834" y="511"/>
                    <a:pt x="6954" y="403"/>
                    <a:pt x="6954" y="256"/>
                  </a:cubicBezTo>
                  <a:cubicBezTo>
                    <a:pt x="6954" y="108"/>
                    <a:pt x="6834" y="1"/>
                    <a:pt x="6686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7" name="Picture 16" descr="Screenshot (3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0180" y="1131570"/>
            <a:ext cx="3724275" cy="1239520"/>
          </a:xfrm>
          <a:prstGeom prst="rect">
            <a:avLst/>
          </a:prstGeom>
        </p:spPr>
      </p:pic>
      <p:pic>
        <p:nvPicPr>
          <p:cNvPr id="18" name="Picture 17" descr="Screenshot (3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635250"/>
            <a:ext cx="3649980" cy="1757045"/>
          </a:xfrm>
          <a:prstGeom prst="rect">
            <a:avLst/>
          </a:prstGeom>
        </p:spPr>
      </p:pic>
      <p:pic>
        <p:nvPicPr>
          <p:cNvPr id="19" name="Picture 18" descr="Screenshot (3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55" y="2643505"/>
            <a:ext cx="3782695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739050" y="338995"/>
            <a:ext cx="7704000" cy="572700"/>
          </a:xfrm>
          <a:effectLst>
            <a:outerShdw blurRad="50800" dist="152400" dir="13800000" algn="r" rotWithShape="0">
              <a:schemeClr val="accent3">
                <a:alpha val="40000"/>
              </a:schemeClr>
            </a:outerShdw>
          </a:effectLst>
        </p:spPr>
        <p:txBody>
          <a:bodyPr/>
          <a:p>
            <a:r>
              <a:rPr lang="en-US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The Result</a:t>
            </a:r>
            <a:endParaRPr lang="en-US"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816" name="Google Shape;816;p36"/>
          <p:cNvPicPr preferRelativeResize="0"/>
          <p:nvPr/>
        </p:nvPicPr>
        <p:blipFill rotWithShape="1">
          <a:blip r:embed="rId1"/>
          <a:srcRect t="11413" b="11413"/>
          <a:stretch>
            <a:fillRect/>
          </a:stretch>
        </p:blipFill>
        <p:spPr>
          <a:xfrm rot="5400000">
            <a:off x="5535930" y="1544320"/>
            <a:ext cx="4839970" cy="204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ERVINA\Downloads\Result.pngResul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1595" y="1059180"/>
            <a:ext cx="4932045" cy="3558540"/>
          </a:xfrm>
          <a:prstGeom prst="rect">
            <a:avLst/>
          </a:prstGeom>
        </p:spPr>
      </p:pic>
      <p:cxnSp>
        <p:nvCxnSpPr>
          <p:cNvPr id="5" name="Google Shape;331;p30"/>
          <p:cNvCxnSpPr/>
          <p:nvPr/>
        </p:nvCxnSpPr>
        <p:spPr>
          <a:xfrm>
            <a:off x="1187450" y="908050"/>
            <a:ext cx="1368425" cy="381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6"/>
          <p:cNvSpPr txBox="1"/>
          <p:nvPr>
            <p:ph type="title"/>
          </p:nvPr>
        </p:nvSpPr>
        <p:spPr>
          <a:xfrm>
            <a:off x="720090" y="539750"/>
            <a:ext cx="7716520" cy="1332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THANK YOU</a:t>
            </a:r>
            <a:endParaRPr lang="en-US" altLang="en-GB"/>
          </a:p>
        </p:txBody>
      </p:sp>
      <p:pic>
        <p:nvPicPr>
          <p:cNvPr id="1067" name="Google Shape;1067;p46"/>
          <p:cNvPicPr preferRelativeResize="0"/>
          <p:nvPr/>
        </p:nvPicPr>
        <p:blipFill rotWithShape="1">
          <a:blip r:embed="rId1"/>
          <a:srcRect t="26308" b="23155"/>
          <a:stretch>
            <a:fillRect/>
          </a:stretch>
        </p:blipFill>
        <p:spPr>
          <a:xfrm>
            <a:off x="720000" y="2413375"/>
            <a:ext cx="7704003" cy="21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46"/>
          <p:cNvSpPr/>
          <p:nvPr/>
        </p:nvSpPr>
        <p:spPr>
          <a:xfrm>
            <a:off x="1455500" y="1814000"/>
            <a:ext cx="6265500" cy="3834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69" name="Google Shape;1069;p46"/>
          <p:cNvCxnSpPr>
            <a:stCxn id="1068" idx="1"/>
            <a:endCxn id="1066" idx="1"/>
          </p:cNvCxnSpPr>
          <p:nvPr/>
        </p:nvCxnSpPr>
        <p:spPr>
          <a:xfrm rot="10800000">
            <a:off x="746600" y="2005700"/>
            <a:ext cx="708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46"/>
          <p:cNvCxnSpPr>
            <a:stCxn id="1068" idx="3"/>
            <a:endCxn id="1066" idx="3"/>
          </p:cNvCxnSpPr>
          <p:nvPr/>
        </p:nvCxnSpPr>
        <p:spPr>
          <a:xfrm>
            <a:off x="7721000" y="2005700"/>
            <a:ext cx="702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17" name="Google Shape;1117;p49"/>
          <p:cNvSpPr txBox="1"/>
          <p:nvPr/>
        </p:nvSpPr>
        <p:spPr>
          <a:xfrm>
            <a:off x="1043940" y="1768475"/>
            <a:ext cx="6990080" cy="4743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100"/>
              <a:buFont typeface="Lexend Exa"/>
              <a:buNone/>
              <a:defRPr sz="16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HAVE ANY </a:t>
            </a:r>
            <a:r>
              <a:rPr lang="en-GB">
                <a:solidFill>
                  <a:schemeClr val="dk1"/>
                </a:solidFill>
              </a:rPr>
              <a:t>QUESTIONS?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Project Introduction</a:t>
            </a:r>
            <a:endParaRPr lang="en-US" altLang="en-GB">
              <a:solidFill>
                <a:srgbClr val="823E43"/>
              </a:solidFill>
            </a:endParaRPr>
          </a:p>
        </p:txBody>
      </p:sp>
      <p:sp>
        <p:nvSpPr>
          <p:cNvPr id="301" name="Google Shape;301;p28"/>
          <p:cNvSpPr txBox="1"/>
          <p:nvPr>
            <p:ph type="subTitle" idx="9"/>
          </p:nvPr>
        </p:nvSpPr>
        <p:spPr>
          <a:xfrm>
            <a:off x="683895" y="1419860"/>
            <a:ext cx="7847330" cy="15265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Coffee Shop console development in Java language. The console is only able to support 1 user (Administrator). The administrator can add, or modify the coffee options and the payment methods.</a:t>
            </a:r>
            <a:endParaRPr lang="en-US" altLang="en-GB"/>
          </a:p>
        </p:txBody>
      </p:sp>
      <p:cxnSp>
        <p:nvCxnSpPr>
          <p:cNvPr id="305" name="Google Shape;305;p28"/>
          <p:cNvCxnSpPr/>
          <p:nvPr/>
        </p:nvCxnSpPr>
        <p:spPr>
          <a:xfrm>
            <a:off x="827405" y="915670"/>
            <a:ext cx="453644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" name="Google Shape;306;p28"/>
          <p:cNvPicPr preferRelativeResize="0"/>
          <p:nvPr/>
        </p:nvPicPr>
        <p:blipFill rotWithShape="1">
          <a:blip r:embed="rId1"/>
          <a:srcRect l="7869" t="46921" r="7869" b="35972"/>
          <a:stretch>
            <a:fillRect/>
          </a:stretch>
        </p:blipFill>
        <p:spPr>
          <a:xfrm>
            <a:off x="720000" y="3723650"/>
            <a:ext cx="7704003" cy="87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28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69" name="Google Shape;269;p26"/>
          <p:cNvGrpSpPr/>
          <p:nvPr/>
        </p:nvGrpSpPr>
        <p:grpSpPr>
          <a:xfrm>
            <a:off x="8188321" y="39479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823E43"/>
                </a:solidFill>
              </a:rPr>
              <a:t>Facade and Singleton Pattern</a:t>
            </a:r>
            <a:endParaRPr lang="en-US" altLang="en-GB">
              <a:solidFill>
                <a:srgbClr val="DFB28B"/>
              </a:solidFill>
            </a:endParaRPr>
          </a:p>
        </p:txBody>
      </p:sp>
      <p:pic>
        <p:nvPicPr>
          <p:cNvPr id="329" name="Google Shape;329;p30" descr="C:\Users\ERVINA\Downloads\Facade_Singleton.pngFacade_Singleton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70375" y="1419860"/>
            <a:ext cx="4591685" cy="306451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/>
          <p:nvPr>
            <p:ph type="body" idx="1"/>
          </p:nvPr>
        </p:nvSpPr>
        <p:spPr>
          <a:xfrm>
            <a:off x="611505" y="2661285"/>
            <a:ext cx="3650615" cy="1390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 panose="020B0604020202020204"/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 panose="020B0604020202020204"/>
              <a:buNone/>
            </a:pPr>
            <a:r>
              <a:rPr lang="en-GB"/>
              <a:t>Singleton</a:t>
            </a:r>
            <a:r>
              <a:rPr lang="en-US" altLang="en-GB"/>
              <a:t> pattern</a:t>
            </a:r>
            <a:r>
              <a:rPr lang="en-GB"/>
              <a:t>: Use only one instance of the Facade of the system. (The Singleton object doesn't retain any references of objects)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 panose="020B0604020202020204"/>
              <a:buNone/>
            </a:pPr>
            <a:endParaRPr lang="en-GB"/>
          </a:p>
        </p:txBody>
      </p:sp>
      <p:cxnSp>
        <p:nvCxnSpPr>
          <p:cNvPr id="331" name="Google Shape;331;p30"/>
          <p:cNvCxnSpPr/>
          <p:nvPr/>
        </p:nvCxnSpPr>
        <p:spPr>
          <a:xfrm>
            <a:off x="827405" y="843915"/>
            <a:ext cx="151257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" name="Google Shape;331;p30"/>
          <p:cNvCxnSpPr/>
          <p:nvPr/>
        </p:nvCxnSpPr>
        <p:spPr>
          <a:xfrm>
            <a:off x="3491865" y="843915"/>
            <a:ext cx="2016125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30;p30"/>
          <p:cNvSpPr txBox="1"/>
          <p:nvPr/>
        </p:nvSpPr>
        <p:spPr>
          <a:xfrm>
            <a:off x="611505" y="1059815"/>
            <a:ext cx="3613150" cy="1677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 panose="020B0604020202020204"/>
              <a:buNone/>
            </a:pPr>
            <a:r>
              <a:rPr lang="en-GB"/>
              <a:t>Facade</a:t>
            </a:r>
            <a:r>
              <a:rPr lang="en-US" altLang="en-GB"/>
              <a:t> pattern</a:t>
            </a:r>
            <a:r>
              <a:rPr lang="en-GB"/>
              <a:t>: To abstract the inner working of the system.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 panose="020B0604020202020204"/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 panose="020B0604020202020204"/>
              <a:buNone/>
            </a:pPr>
            <a:endParaRPr lang="en-GB"/>
          </a:p>
        </p:txBody>
      </p:sp>
      <p:grpSp>
        <p:nvGrpSpPr>
          <p:cNvPr id="817" name="Google Shape;817;p36"/>
          <p:cNvGrpSpPr/>
          <p:nvPr/>
        </p:nvGrpSpPr>
        <p:grpSpPr>
          <a:xfrm>
            <a:off x="448086" y="533078"/>
            <a:ext cx="305832" cy="274914"/>
            <a:chOff x="5437325" y="1393300"/>
            <a:chExt cx="405075" cy="364125"/>
          </a:xfrm>
        </p:grpSpPr>
        <p:sp>
          <p:nvSpPr>
            <p:cNvPr id="818" name="Google Shape;818;p36"/>
            <p:cNvSpPr/>
            <p:nvPr/>
          </p:nvSpPr>
          <p:spPr>
            <a:xfrm>
              <a:off x="5458800" y="1714450"/>
              <a:ext cx="383600" cy="42975"/>
            </a:xfrm>
            <a:custGeom>
              <a:avLst/>
              <a:gdLst/>
              <a:ahLst/>
              <a:cxnLst/>
              <a:rect l="l" t="t" r="r" b="b"/>
              <a:pathLst>
                <a:path w="15344" h="1719" extrusionOk="0">
                  <a:moveTo>
                    <a:pt x="14391" y="511"/>
                  </a:moveTo>
                  <a:lnTo>
                    <a:pt x="14283" y="886"/>
                  </a:lnTo>
                  <a:cubicBezTo>
                    <a:pt x="14243" y="1061"/>
                    <a:pt x="14042" y="1209"/>
                    <a:pt x="13881" y="1209"/>
                  </a:cubicBezTo>
                  <a:lnTo>
                    <a:pt x="1463" y="1209"/>
                  </a:lnTo>
                  <a:cubicBezTo>
                    <a:pt x="1289" y="1209"/>
                    <a:pt x="1101" y="1061"/>
                    <a:pt x="1047" y="886"/>
                  </a:cubicBezTo>
                  <a:lnTo>
                    <a:pt x="940" y="511"/>
                  </a:lnTo>
                  <a:close/>
                  <a:moveTo>
                    <a:pt x="255" y="0"/>
                  </a:moveTo>
                  <a:cubicBezTo>
                    <a:pt x="108" y="0"/>
                    <a:pt x="0" y="108"/>
                    <a:pt x="0" y="256"/>
                  </a:cubicBezTo>
                  <a:cubicBezTo>
                    <a:pt x="0" y="403"/>
                    <a:pt x="108" y="511"/>
                    <a:pt x="255" y="511"/>
                  </a:cubicBezTo>
                  <a:lnTo>
                    <a:pt x="403" y="511"/>
                  </a:lnTo>
                  <a:lnTo>
                    <a:pt x="550" y="1035"/>
                  </a:lnTo>
                  <a:cubicBezTo>
                    <a:pt x="672" y="1423"/>
                    <a:pt x="1060" y="1719"/>
                    <a:pt x="1463" y="1719"/>
                  </a:cubicBezTo>
                  <a:lnTo>
                    <a:pt x="13881" y="1719"/>
                  </a:lnTo>
                  <a:cubicBezTo>
                    <a:pt x="14269" y="1719"/>
                    <a:pt x="14672" y="1423"/>
                    <a:pt x="14780" y="1035"/>
                  </a:cubicBezTo>
                  <a:lnTo>
                    <a:pt x="14928" y="511"/>
                  </a:lnTo>
                  <a:lnTo>
                    <a:pt x="15089" y="511"/>
                  </a:lnTo>
                  <a:cubicBezTo>
                    <a:pt x="15223" y="511"/>
                    <a:pt x="15343" y="403"/>
                    <a:pt x="15343" y="256"/>
                  </a:cubicBezTo>
                  <a:cubicBezTo>
                    <a:pt x="15343" y="108"/>
                    <a:pt x="15223" y="0"/>
                    <a:pt x="1508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5437325" y="1393300"/>
              <a:ext cx="346675" cy="308100"/>
            </a:xfrm>
            <a:custGeom>
              <a:avLst/>
              <a:gdLst/>
              <a:ahLst/>
              <a:cxnLst/>
              <a:rect l="l" t="t" r="r" b="b"/>
              <a:pathLst>
                <a:path w="13867" h="12324" extrusionOk="0">
                  <a:moveTo>
                    <a:pt x="8524" y="510"/>
                  </a:moveTo>
                  <a:cubicBezTo>
                    <a:pt x="9464" y="510"/>
                    <a:pt x="10269" y="1182"/>
                    <a:pt x="10457" y="2095"/>
                  </a:cubicBezTo>
                  <a:cubicBezTo>
                    <a:pt x="10482" y="2207"/>
                    <a:pt x="10590" y="2297"/>
                    <a:pt x="10702" y="2297"/>
                  </a:cubicBezTo>
                  <a:cubicBezTo>
                    <a:pt x="10710" y="2297"/>
                    <a:pt x="10717" y="2296"/>
                    <a:pt x="10725" y="2295"/>
                  </a:cubicBezTo>
                  <a:lnTo>
                    <a:pt x="10874" y="2295"/>
                  </a:lnTo>
                  <a:cubicBezTo>
                    <a:pt x="11867" y="2295"/>
                    <a:pt x="12699" y="3047"/>
                    <a:pt x="12820" y="4001"/>
                  </a:cubicBezTo>
                  <a:lnTo>
                    <a:pt x="4242" y="4001"/>
                  </a:lnTo>
                  <a:cubicBezTo>
                    <a:pt x="4363" y="3047"/>
                    <a:pt x="5195" y="2295"/>
                    <a:pt x="6188" y="2295"/>
                  </a:cubicBezTo>
                  <a:lnTo>
                    <a:pt x="6322" y="2295"/>
                  </a:lnTo>
                  <a:cubicBezTo>
                    <a:pt x="6332" y="2296"/>
                    <a:pt x="6342" y="2297"/>
                    <a:pt x="6352" y="2297"/>
                  </a:cubicBezTo>
                  <a:cubicBezTo>
                    <a:pt x="6474" y="2297"/>
                    <a:pt x="6580" y="2219"/>
                    <a:pt x="6605" y="2095"/>
                  </a:cubicBezTo>
                  <a:cubicBezTo>
                    <a:pt x="6779" y="1182"/>
                    <a:pt x="7598" y="510"/>
                    <a:pt x="8524" y="510"/>
                  </a:cubicBezTo>
                  <a:close/>
                  <a:moveTo>
                    <a:pt x="13356" y="4524"/>
                  </a:moveTo>
                  <a:lnTo>
                    <a:pt x="13356" y="6981"/>
                  </a:lnTo>
                  <a:cubicBezTo>
                    <a:pt x="13356" y="9639"/>
                    <a:pt x="11196" y="11813"/>
                    <a:pt x="8524" y="11813"/>
                  </a:cubicBezTo>
                  <a:cubicBezTo>
                    <a:pt x="6578" y="11813"/>
                    <a:pt x="4833" y="10645"/>
                    <a:pt x="4081" y="8846"/>
                  </a:cubicBezTo>
                  <a:cubicBezTo>
                    <a:pt x="4040" y="8753"/>
                    <a:pt x="3947" y="8685"/>
                    <a:pt x="3840" y="8685"/>
                  </a:cubicBezTo>
                  <a:lnTo>
                    <a:pt x="3208" y="8685"/>
                  </a:lnTo>
                  <a:cubicBezTo>
                    <a:pt x="1719" y="8685"/>
                    <a:pt x="510" y="7491"/>
                    <a:pt x="510" y="6000"/>
                  </a:cubicBezTo>
                  <a:cubicBezTo>
                    <a:pt x="510" y="5463"/>
                    <a:pt x="671" y="4967"/>
                    <a:pt x="953" y="4524"/>
                  </a:cubicBezTo>
                  <a:lnTo>
                    <a:pt x="11974" y="4524"/>
                  </a:lnTo>
                  <a:lnTo>
                    <a:pt x="11974" y="5638"/>
                  </a:lnTo>
                  <a:cubicBezTo>
                    <a:pt x="11974" y="5786"/>
                    <a:pt x="12095" y="5907"/>
                    <a:pt x="12229" y="5907"/>
                  </a:cubicBezTo>
                  <a:cubicBezTo>
                    <a:pt x="12377" y="5907"/>
                    <a:pt x="12497" y="5786"/>
                    <a:pt x="12497" y="5638"/>
                  </a:cubicBezTo>
                  <a:lnTo>
                    <a:pt x="12497" y="4524"/>
                  </a:lnTo>
                  <a:close/>
                  <a:moveTo>
                    <a:pt x="8524" y="0"/>
                  </a:moveTo>
                  <a:cubicBezTo>
                    <a:pt x="7423" y="0"/>
                    <a:pt x="6457" y="738"/>
                    <a:pt x="6148" y="1785"/>
                  </a:cubicBezTo>
                  <a:cubicBezTo>
                    <a:pt x="4887" y="1799"/>
                    <a:pt x="3840" y="2766"/>
                    <a:pt x="3718" y="4001"/>
                  </a:cubicBezTo>
                  <a:lnTo>
                    <a:pt x="819" y="4001"/>
                  </a:lnTo>
                  <a:cubicBezTo>
                    <a:pt x="738" y="4001"/>
                    <a:pt x="658" y="4040"/>
                    <a:pt x="604" y="4108"/>
                  </a:cubicBezTo>
                  <a:cubicBezTo>
                    <a:pt x="201" y="4658"/>
                    <a:pt x="0" y="5316"/>
                    <a:pt x="0" y="6000"/>
                  </a:cubicBezTo>
                  <a:cubicBezTo>
                    <a:pt x="0" y="7772"/>
                    <a:pt x="1436" y="9209"/>
                    <a:pt x="3208" y="9209"/>
                  </a:cubicBezTo>
                  <a:lnTo>
                    <a:pt x="3664" y="9209"/>
                  </a:lnTo>
                  <a:cubicBezTo>
                    <a:pt x="4538" y="11101"/>
                    <a:pt x="6430" y="12323"/>
                    <a:pt x="8524" y="12323"/>
                  </a:cubicBezTo>
                  <a:cubicBezTo>
                    <a:pt x="11477" y="12323"/>
                    <a:pt x="13867" y="9934"/>
                    <a:pt x="13867" y="6981"/>
                  </a:cubicBezTo>
                  <a:lnTo>
                    <a:pt x="13867" y="4269"/>
                  </a:lnTo>
                  <a:cubicBezTo>
                    <a:pt x="13867" y="4121"/>
                    <a:pt x="13759" y="4001"/>
                    <a:pt x="13612" y="4001"/>
                  </a:cubicBezTo>
                  <a:lnTo>
                    <a:pt x="13344" y="4001"/>
                  </a:lnTo>
                  <a:cubicBezTo>
                    <a:pt x="13209" y="2766"/>
                    <a:pt x="12175" y="1799"/>
                    <a:pt x="10913" y="1785"/>
                  </a:cubicBezTo>
                  <a:cubicBezTo>
                    <a:pt x="10605" y="738"/>
                    <a:pt x="9639" y="0"/>
                    <a:pt x="852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5463150" y="1519125"/>
              <a:ext cx="69150" cy="78550"/>
            </a:xfrm>
            <a:custGeom>
              <a:avLst/>
              <a:gdLst/>
              <a:ahLst/>
              <a:cxnLst/>
              <a:rect l="l" t="t" r="r" b="b"/>
              <a:pathLst>
                <a:path w="2766" h="3142" extrusionOk="0">
                  <a:moveTo>
                    <a:pt x="2148" y="525"/>
                  </a:moveTo>
                  <a:lnTo>
                    <a:pt x="2148" y="1948"/>
                  </a:lnTo>
                  <a:cubicBezTo>
                    <a:pt x="2148" y="2175"/>
                    <a:pt x="2162" y="2404"/>
                    <a:pt x="2189" y="2619"/>
                  </a:cubicBezTo>
                  <a:lnTo>
                    <a:pt x="2175" y="2619"/>
                  </a:lnTo>
                  <a:cubicBezTo>
                    <a:pt x="1262" y="2619"/>
                    <a:pt x="511" y="1880"/>
                    <a:pt x="511" y="967"/>
                  </a:cubicBezTo>
                  <a:cubicBezTo>
                    <a:pt x="511" y="820"/>
                    <a:pt x="537" y="672"/>
                    <a:pt x="578" y="525"/>
                  </a:cubicBezTo>
                  <a:close/>
                  <a:moveTo>
                    <a:pt x="390" y="1"/>
                  </a:moveTo>
                  <a:cubicBezTo>
                    <a:pt x="283" y="1"/>
                    <a:pt x="188" y="68"/>
                    <a:pt x="149" y="176"/>
                  </a:cubicBezTo>
                  <a:cubicBezTo>
                    <a:pt x="41" y="430"/>
                    <a:pt x="0" y="686"/>
                    <a:pt x="0" y="967"/>
                  </a:cubicBezTo>
                  <a:cubicBezTo>
                    <a:pt x="0" y="2163"/>
                    <a:pt x="967" y="3142"/>
                    <a:pt x="2175" y="3142"/>
                  </a:cubicBezTo>
                  <a:lnTo>
                    <a:pt x="2497" y="3142"/>
                  </a:lnTo>
                  <a:cubicBezTo>
                    <a:pt x="2578" y="3142"/>
                    <a:pt x="2645" y="3102"/>
                    <a:pt x="2699" y="3049"/>
                  </a:cubicBezTo>
                  <a:cubicBezTo>
                    <a:pt x="2739" y="2995"/>
                    <a:pt x="2766" y="2914"/>
                    <a:pt x="2753" y="2834"/>
                  </a:cubicBezTo>
                  <a:cubicBezTo>
                    <a:pt x="2699" y="2538"/>
                    <a:pt x="2672" y="2243"/>
                    <a:pt x="2672" y="1948"/>
                  </a:cubicBezTo>
                  <a:lnTo>
                    <a:pt x="2672" y="269"/>
                  </a:lnTo>
                  <a:cubicBezTo>
                    <a:pt x="2672" y="122"/>
                    <a:pt x="2551" y="1"/>
                    <a:pt x="240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5644050" y="1553700"/>
              <a:ext cx="105725" cy="113125"/>
            </a:xfrm>
            <a:custGeom>
              <a:avLst/>
              <a:gdLst/>
              <a:ahLst/>
              <a:cxnLst/>
              <a:rect l="l" t="t" r="r" b="b"/>
              <a:pathLst>
                <a:path w="4229" h="4525" extrusionOk="0">
                  <a:moveTo>
                    <a:pt x="3960" y="1"/>
                  </a:moveTo>
                  <a:cubicBezTo>
                    <a:pt x="3826" y="1"/>
                    <a:pt x="3705" y="121"/>
                    <a:pt x="3705" y="269"/>
                  </a:cubicBezTo>
                  <a:lnTo>
                    <a:pt x="3705" y="565"/>
                  </a:lnTo>
                  <a:cubicBezTo>
                    <a:pt x="3705" y="2471"/>
                    <a:pt x="2161" y="4014"/>
                    <a:pt x="255" y="4014"/>
                  </a:cubicBezTo>
                  <a:cubicBezTo>
                    <a:pt x="121" y="4014"/>
                    <a:pt x="0" y="4122"/>
                    <a:pt x="0" y="4270"/>
                  </a:cubicBezTo>
                  <a:cubicBezTo>
                    <a:pt x="0" y="4417"/>
                    <a:pt x="121" y="4524"/>
                    <a:pt x="255" y="4524"/>
                  </a:cubicBezTo>
                  <a:cubicBezTo>
                    <a:pt x="2444" y="4524"/>
                    <a:pt x="4228" y="2752"/>
                    <a:pt x="4228" y="565"/>
                  </a:cubicBezTo>
                  <a:lnTo>
                    <a:pt x="4228" y="269"/>
                  </a:lnTo>
                  <a:cubicBezTo>
                    <a:pt x="4228" y="121"/>
                    <a:pt x="4108" y="1"/>
                    <a:pt x="396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823E43"/>
                </a:solidFill>
              </a:rPr>
              <a:t>Facade Pattern</a:t>
            </a:r>
            <a:endParaRPr lang="en-US" altLang="en-GB">
              <a:solidFill>
                <a:srgbClr val="DFB28B"/>
              </a:solidFill>
            </a:endParaRPr>
          </a:p>
        </p:txBody>
      </p:sp>
      <p:pic>
        <p:nvPicPr>
          <p:cNvPr id="329" name="Google Shape;329;p30" descr="C:\Users\ERVINA\Downloads\Screenshot (17).pngScreenshot (17)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1460" y="1064895"/>
            <a:ext cx="3930015" cy="306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30"/>
          <p:cNvCxnSpPr/>
          <p:nvPr/>
        </p:nvCxnSpPr>
        <p:spPr>
          <a:xfrm>
            <a:off x="827405" y="843915"/>
            <a:ext cx="151257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Screenshot (1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20" y="920115"/>
            <a:ext cx="4538980" cy="3352800"/>
          </a:xfrm>
          <a:prstGeom prst="rect">
            <a:avLst/>
          </a:prstGeom>
        </p:spPr>
      </p:pic>
      <p:grpSp>
        <p:nvGrpSpPr>
          <p:cNvPr id="817" name="Google Shape;817;p36"/>
          <p:cNvGrpSpPr/>
          <p:nvPr/>
        </p:nvGrpSpPr>
        <p:grpSpPr>
          <a:xfrm>
            <a:off x="455706" y="470213"/>
            <a:ext cx="305832" cy="274914"/>
            <a:chOff x="5437325" y="1393300"/>
            <a:chExt cx="405075" cy="364125"/>
          </a:xfrm>
        </p:grpSpPr>
        <p:sp>
          <p:nvSpPr>
            <p:cNvPr id="818" name="Google Shape;818;p36"/>
            <p:cNvSpPr/>
            <p:nvPr/>
          </p:nvSpPr>
          <p:spPr>
            <a:xfrm>
              <a:off x="5458800" y="1714450"/>
              <a:ext cx="383600" cy="42975"/>
            </a:xfrm>
            <a:custGeom>
              <a:avLst/>
              <a:gdLst/>
              <a:ahLst/>
              <a:cxnLst/>
              <a:rect l="l" t="t" r="r" b="b"/>
              <a:pathLst>
                <a:path w="15344" h="1719" extrusionOk="0">
                  <a:moveTo>
                    <a:pt x="14391" y="511"/>
                  </a:moveTo>
                  <a:lnTo>
                    <a:pt x="14283" y="886"/>
                  </a:lnTo>
                  <a:cubicBezTo>
                    <a:pt x="14243" y="1061"/>
                    <a:pt x="14042" y="1209"/>
                    <a:pt x="13881" y="1209"/>
                  </a:cubicBezTo>
                  <a:lnTo>
                    <a:pt x="1463" y="1209"/>
                  </a:lnTo>
                  <a:cubicBezTo>
                    <a:pt x="1289" y="1209"/>
                    <a:pt x="1101" y="1061"/>
                    <a:pt x="1047" y="886"/>
                  </a:cubicBezTo>
                  <a:lnTo>
                    <a:pt x="940" y="511"/>
                  </a:lnTo>
                  <a:close/>
                  <a:moveTo>
                    <a:pt x="255" y="0"/>
                  </a:moveTo>
                  <a:cubicBezTo>
                    <a:pt x="108" y="0"/>
                    <a:pt x="0" y="108"/>
                    <a:pt x="0" y="256"/>
                  </a:cubicBezTo>
                  <a:cubicBezTo>
                    <a:pt x="0" y="403"/>
                    <a:pt x="108" y="511"/>
                    <a:pt x="255" y="511"/>
                  </a:cubicBezTo>
                  <a:lnTo>
                    <a:pt x="403" y="511"/>
                  </a:lnTo>
                  <a:lnTo>
                    <a:pt x="550" y="1035"/>
                  </a:lnTo>
                  <a:cubicBezTo>
                    <a:pt x="672" y="1423"/>
                    <a:pt x="1060" y="1719"/>
                    <a:pt x="1463" y="1719"/>
                  </a:cubicBezTo>
                  <a:lnTo>
                    <a:pt x="13881" y="1719"/>
                  </a:lnTo>
                  <a:cubicBezTo>
                    <a:pt x="14269" y="1719"/>
                    <a:pt x="14672" y="1423"/>
                    <a:pt x="14780" y="1035"/>
                  </a:cubicBezTo>
                  <a:lnTo>
                    <a:pt x="14928" y="511"/>
                  </a:lnTo>
                  <a:lnTo>
                    <a:pt x="15089" y="511"/>
                  </a:lnTo>
                  <a:cubicBezTo>
                    <a:pt x="15223" y="511"/>
                    <a:pt x="15343" y="403"/>
                    <a:pt x="15343" y="256"/>
                  </a:cubicBezTo>
                  <a:cubicBezTo>
                    <a:pt x="15343" y="108"/>
                    <a:pt x="15223" y="0"/>
                    <a:pt x="1508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5437325" y="1393300"/>
              <a:ext cx="346675" cy="308100"/>
            </a:xfrm>
            <a:custGeom>
              <a:avLst/>
              <a:gdLst/>
              <a:ahLst/>
              <a:cxnLst/>
              <a:rect l="l" t="t" r="r" b="b"/>
              <a:pathLst>
                <a:path w="13867" h="12324" extrusionOk="0">
                  <a:moveTo>
                    <a:pt x="8524" y="510"/>
                  </a:moveTo>
                  <a:cubicBezTo>
                    <a:pt x="9464" y="510"/>
                    <a:pt x="10269" y="1182"/>
                    <a:pt x="10457" y="2095"/>
                  </a:cubicBezTo>
                  <a:cubicBezTo>
                    <a:pt x="10482" y="2207"/>
                    <a:pt x="10590" y="2297"/>
                    <a:pt x="10702" y="2297"/>
                  </a:cubicBezTo>
                  <a:cubicBezTo>
                    <a:pt x="10710" y="2297"/>
                    <a:pt x="10717" y="2296"/>
                    <a:pt x="10725" y="2295"/>
                  </a:cubicBezTo>
                  <a:lnTo>
                    <a:pt x="10874" y="2295"/>
                  </a:lnTo>
                  <a:cubicBezTo>
                    <a:pt x="11867" y="2295"/>
                    <a:pt x="12699" y="3047"/>
                    <a:pt x="12820" y="4001"/>
                  </a:cubicBezTo>
                  <a:lnTo>
                    <a:pt x="4242" y="4001"/>
                  </a:lnTo>
                  <a:cubicBezTo>
                    <a:pt x="4363" y="3047"/>
                    <a:pt x="5195" y="2295"/>
                    <a:pt x="6188" y="2295"/>
                  </a:cubicBezTo>
                  <a:lnTo>
                    <a:pt x="6322" y="2295"/>
                  </a:lnTo>
                  <a:cubicBezTo>
                    <a:pt x="6332" y="2296"/>
                    <a:pt x="6342" y="2297"/>
                    <a:pt x="6352" y="2297"/>
                  </a:cubicBezTo>
                  <a:cubicBezTo>
                    <a:pt x="6474" y="2297"/>
                    <a:pt x="6580" y="2219"/>
                    <a:pt x="6605" y="2095"/>
                  </a:cubicBezTo>
                  <a:cubicBezTo>
                    <a:pt x="6779" y="1182"/>
                    <a:pt x="7598" y="510"/>
                    <a:pt x="8524" y="510"/>
                  </a:cubicBezTo>
                  <a:close/>
                  <a:moveTo>
                    <a:pt x="13356" y="4524"/>
                  </a:moveTo>
                  <a:lnTo>
                    <a:pt x="13356" y="6981"/>
                  </a:lnTo>
                  <a:cubicBezTo>
                    <a:pt x="13356" y="9639"/>
                    <a:pt x="11196" y="11813"/>
                    <a:pt x="8524" y="11813"/>
                  </a:cubicBezTo>
                  <a:cubicBezTo>
                    <a:pt x="6578" y="11813"/>
                    <a:pt x="4833" y="10645"/>
                    <a:pt x="4081" y="8846"/>
                  </a:cubicBezTo>
                  <a:cubicBezTo>
                    <a:pt x="4040" y="8753"/>
                    <a:pt x="3947" y="8685"/>
                    <a:pt x="3840" y="8685"/>
                  </a:cubicBezTo>
                  <a:lnTo>
                    <a:pt x="3208" y="8685"/>
                  </a:lnTo>
                  <a:cubicBezTo>
                    <a:pt x="1719" y="8685"/>
                    <a:pt x="510" y="7491"/>
                    <a:pt x="510" y="6000"/>
                  </a:cubicBezTo>
                  <a:cubicBezTo>
                    <a:pt x="510" y="5463"/>
                    <a:pt x="671" y="4967"/>
                    <a:pt x="953" y="4524"/>
                  </a:cubicBezTo>
                  <a:lnTo>
                    <a:pt x="11974" y="4524"/>
                  </a:lnTo>
                  <a:lnTo>
                    <a:pt x="11974" y="5638"/>
                  </a:lnTo>
                  <a:cubicBezTo>
                    <a:pt x="11974" y="5786"/>
                    <a:pt x="12095" y="5907"/>
                    <a:pt x="12229" y="5907"/>
                  </a:cubicBezTo>
                  <a:cubicBezTo>
                    <a:pt x="12377" y="5907"/>
                    <a:pt x="12497" y="5786"/>
                    <a:pt x="12497" y="5638"/>
                  </a:cubicBezTo>
                  <a:lnTo>
                    <a:pt x="12497" y="4524"/>
                  </a:lnTo>
                  <a:close/>
                  <a:moveTo>
                    <a:pt x="8524" y="0"/>
                  </a:moveTo>
                  <a:cubicBezTo>
                    <a:pt x="7423" y="0"/>
                    <a:pt x="6457" y="738"/>
                    <a:pt x="6148" y="1785"/>
                  </a:cubicBezTo>
                  <a:cubicBezTo>
                    <a:pt x="4887" y="1799"/>
                    <a:pt x="3840" y="2766"/>
                    <a:pt x="3718" y="4001"/>
                  </a:cubicBezTo>
                  <a:lnTo>
                    <a:pt x="819" y="4001"/>
                  </a:lnTo>
                  <a:cubicBezTo>
                    <a:pt x="738" y="4001"/>
                    <a:pt x="658" y="4040"/>
                    <a:pt x="604" y="4108"/>
                  </a:cubicBezTo>
                  <a:cubicBezTo>
                    <a:pt x="201" y="4658"/>
                    <a:pt x="0" y="5316"/>
                    <a:pt x="0" y="6000"/>
                  </a:cubicBezTo>
                  <a:cubicBezTo>
                    <a:pt x="0" y="7772"/>
                    <a:pt x="1436" y="9209"/>
                    <a:pt x="3208" y="9209"/>
                  </a:cubicBezTo>
                  <a:lnTo>
                    <a:pt x="3664" y="9209"/>
                  </a:lnTo>
                  <a:cubicBezTo>
                    <a:pt x="4538" y="11101"/>
                    <a:pt x="6430" y="12323"/>
                    <a:pt x="8524" y="12323"/>
                  </a:cubicBezTo>
                  <a:cubicBezTo>
                    <a:pt x="11477" y="12323"/>
                    <a:pt x="13867" y="9934"/>
                    <a:pt x="13867" y="6981"/>
                  </a:cubicBezTo>
                  <a:lnTo>
                    <a:pt x="13867" y="4269"/>
                  </a:lnTo>
                  <a:cubicBezTo>
                    <a:pt x="13867" y="4121"/>
                    <a:pt x="13759" y="4001"/>
                    <a:pt x="13612" y="4001"/>
                  </a:cubicBezTo>
                  <a:lnTo>
                    <a:pt x="13344" y="4001"/>
                  </a:lnTo>
                  <a:cubicBezTo>
                    <a:pt x="13209" y="2766"/>
                    <a:pt x="12175" y="1799"/>
                    <a:pt x="10913" y="1785"/>
                  </a:cubicBezTo>
                  <a:cubicBezTo>
                    <a:pt x="10605" y="738"/>
                    <a:pt x="9639" y="0"/>
                    <a:pt x="852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5463150" y="1519125"/>
              <a:ext cx="69150" cy="78550"/>
            </a:xfrm>
            <a:custGeom>
              <a:avLst/>
              <a:gdLst/>
              <a:ahLst/>
              <a:cxnLst/>
              <a:rect l="l" t="t" r="r" b="b"/>
              <a:pathLst>
                <a:path w="2766" h="3142" extrusionOk="0">
                  <a:moveTo>
                    <a:pt x="2148" y="525"/>
                  </a:moveTo>
                  <a:lnTo>
                    <a:pt x="2148" y="1948"/>
                  </a:lnTo>
                  <a:cubicBezTo>
                    <a:pt x="2148" y="2175"/>
                    <a:pt x="2162" y="2404"/>
                    <a:pt x="2189" y="2619"/>
                  </a:cubicBezTo>
                  <a:lnTo>
                    <a:pt x="2175" y="2619"/>
                  </a:lnTo>
                  <a:cubicBezTo>
                    <a:pt x="1262" y="2619"/>
                    <a:pt x="511" y="1880"/>
                    <a:pt x="511" y="967"/>
                  </a:cubicBezTo>
                  <a:cubicBezTo>
                    <a:pt x="511" y="820"/>
                    <a:pt x="537" y="672"/>
                    <a:pt x="578" y="525"/>
                  </a:cubicBezTo>
                  <a:close/>
                  <a:moveTo>
                    <a:pt x="390" y="1"/>
                  </a:moveTo>
                  <a:cubicBezTo>
                    <a:pt x="283" y="1"/>
                    <a:pt x="188" y="68"/>
                    <a:pt x="149" y="176"/>
                  </a:cubicBezTo>
                  <a:cubicBezTo>
                    <a:pt x="41" y="430"/>
                    <a:pt x="0" y="686"/>
                    <a:pt x="0" y="967"/>
                  </a:cubicBezTo>
                  <a:cubicBezTo>
                    <a:pt x="0" y="2163"/>
                    <a:pt x="967" y="3142"/>
                    <a:pt x="2175" y="3142"/>
                  </a:cubicBezTo>
                  <a:lnTo>
                    <a:pt x="2497" y="3142"/>
                  </a:lnTo>
                  <a:cubicBezTo>
                    <a:pt x="2578" y="3142"/>
                    <a:pt x="2645" y="3102"/>
                    <a:pt x="2699" y="3049"/>
                  </a:cubicBezTo>
                  <a:cubicBezTo>
                    <a:pt x="2739" y="2995"/>
                    <a:pt x="2766" y="2914"/>
                    <a:pt x="2753" y="2834"/>
                  </a:cubicBezTo>
                  <a:cubicBezTo>
                    <a:pt x="2699" y="2538"/>
                    <a:pt x="2672" y="2243"/>
                    <a:pt x="2672" y="1948"/>
                  </a:cubicBezTo>
                  <a:lnTo>
                    <a:pt x="2672" y="269"/>
                  </a:lnTo>
                  <a:cubicBezTo>
                    <a:pt x="2672" y="122"/>
                    <a:pt x="2551" y="1"/>
                    <a:pt x="240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5644050" y="1553700"/>
              <a:ext cx="105725" cy="113125"/>
            </a:xfrm>
            <a:custGeom>
              <a:avLst/>
              <a:gdLst/>
              <a:ahLst/>
              <a:cxnLst/>
              <a:rect l="l" t="t" r="r" b="b"/>
              <a:pathLst>
                <a:path w="4229" h="4525" extrusionOk="0">
                  <a:moveTo>
                    <a:pt x="3960" y="1"/>
                  </a:moveTo>
                  <a:cubicBezTo>
                    <a:pt x="3826" y="1"/>
                    <a:pt x="3705" y="121"/>
                    <a:pt x="3705" y="269"/>
                  </a:cubicBezTo>
                  <a:lnTo>
                    <a:pt x="3705" y="565"/>
                  </a:lnTo>
                  <a:cubicBezTo>
                    <a:pt x="3705" y="2471"/>
                    <a:pt x="2161" y="4014"/>
                    <a:pt x="255" y="4014"/>
                  </a:cubicBezTo>
                  <a:cubicBezTo>
                    <a:pt x="121" y="4014"/>
                    <a:pt x="0" y="4122"/>
                    <a:pt x="0" y="4270"/>
                  </a:cubicBezTo>
                  <a:cubicBezTo>
                    <a:pt x="0" y="4417"/>
                    <a:pt x="121" y="4524"/>
                    <a:pt x="255" y="4524"/>
                  </a:cubicBezTo>
                  <a:cubicBezTo>
                    <a:pt x="2444" y="4524"/>
                    <a:pt x="4228" y="2752"/>
                    <a:pt x="4228" y="565"/>
                  </a:cubicBezTo>
                  <a:lnTo>
                    <a:pt x="4228" y="269"/>
                  </a:lnTo>
                  <a:cubicBezTo>
                    <a:pt x="4228" y="121"/>
                    <a:pt x="4108" y="1"/>
                    <a:pt x="396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823E43"/>
                </a:solidFill>
              </a:rPr>
              <a:t>Singleton Pattern</a:t>
            </a:r>
            <a:endParaRPr lang="en-US" altLang="en-GB">
              <a:solidFill>
                <a:srgbClr val="DFB28B"/>
              </a:solidFill>
            </a:endParaRPr>
          </a:p>
        </p:txBody>
      </p:sp>
      <p:cxnSp>
        <p:nvCxnSpPr>
          <p:cNvPr id="331" name="Google Shape;331;p30"/>
          <p:cNvCxnSpPr/>
          <p:nvPr/>
        </p:nvCxnSpPr>
        <p:spPr>
          <a:xfrm>
            <a:off x="827405" y="843915"/>
            <a:ext cx="216027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Screenshot (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080" y="1131570"/>
            <a:ext cx="6449695" cy="3134360"/>
          </a:xfrm>
          <a:prstGeom prst="rect">
            <a:avLst/>
          </a:prstGeom>
        </p:spPr>
      </p:pic>
      <p:grpSp>
        <p:nvGrpSpPr>
          <p:cNvPr id="817" name="Google Shape;817;p36"/>
          <p:cNvGrpSpPr/>
          <p:nvPr/>
        </p:nvGrpSpPr>
        <p:grpSpPr>
          <a:xfrm>
            <a:off x="437926" y="508948"/>
            <a:ext cx="305832" cy="274914"/>
            <a:chOff x="5437325" y="1393300"/>
            <a:chExt cx="405075" cy="364125"/>
          </a:xfrm>
        </p:grpSpPr>
        <p:sp>
          <p:nvSpPr>
            <p:cNvPr id="818" name="Google Shape;818;p36"/>
            <p:cNvSpPr/>
            <p:nvPr/>
          </p:nvSpPr>
          <p:spPr>
            <a:xfrm>
              <a:off x="5458800" y="1714450"/>
              <a:ext cx="383600" cy="42975"/>
            </a:xfrm>
            <a:custGeom>
              <a:avLst/>
              <a:gdLst/>
              <a:ahLst/>
              <a:cxnLst/>
              <a:rect l="l" t="t" r="r" b="b"/>
              <a:pathLst>
                <a:path w="15344" h="1719" extrusionOk="0">
                  <a:moveTo>
                    <a:pt x="14391" y="511"/>
                  </a:moveTo>
                  <a:lnTo>
                    <a:pt x="14283" y="886"/>
                  </a:lnTo>
                  <a:cubicBezTo>
                    <a:pt x="14243" y="1061"/>
                    <a:pt x="14042" y="1209"/>
                    <a:pt x="13881" y="1209"/>
                  </a:cubicBezTo>
                  <a:lnTo>
                    <a:pt x="1463" y="1209"/>
                  </a:lnTo>
                  <a:cubicBezTo>
                    <a:pt x="1289" y="1209"/>
                    <a:pt x="1101" y="1061"/>
                    <a:pt x="1047" y="886"/>
                  </a:cubicBezTo>
                  <a:lnTo>
                    <a:pt x="940" y="511"/>
                  </a:lnTo>
                  <a:close/>
                  <a:moveTo>
                    <a:pt x="255" y="0"/>
                  </a:moveTo>
                  <a:cubicBezTo>
                    <a:pt x="108" y="0"/>
                    <a:pt x="0" y="108"/>
                    <a:pt x="0" y="256"/>
                  </a:cubicBezTo>
                  <a:cubicBezTo>
                    <a:pt x="0" y="403"/>
                    <a:pt x="108" y="511"/>
                    <a:pt x="255" y="511"/>
                  </a:cubicBezTo>
                  <a:lnTo>
                    <a:pt x="403" y="511"/>
                  </a:lnTo>
                  <a:lnTo>
                    <a:pt x="550" y="1035"/>
                  </a:lnTo>
                  <a:cubicBezTo>
                    <a:pt x="672" y="1423"/>
                    <a:pt x="1060" y="1719"/>
                    <a:pt x="1463" y="1719"/>
                  </a:cubicBezTo>
                  <a:lnTo>
                    <a:pt x="13881" y="1719"/>
                  </a:lnTo>
                  <a:cubicBezTo>
                    <a:pt x="14269" y="1719"/>
                    <a:pt x="14672" y="1423"/>
                    <a:pt x="14780" y="1035"/>
                  </a:cubicBezTo>
                  <a:lnTo>
                    <a:pt x="14928" y="511"/>
                  </a:lnTo>
                  <a:lnTo>
                    <a:pt x="15089" y="511"/>
                  </a:lnTo>
                  <a:cubicBezTo>
                    <a:pt x="15223" y="511"/>
                    <a:pt x="15343" y="403"/>
                    <a:pt x="15343" y="256"/>
                  </a:cubicBezTo>
                  <a:cubicBezTo>
                    <a:pt x="15343" y="108"/>
                    <a:pt x="15223" y="0"/>
                    <a:pt x="1508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5437325" y="1393300"/>
              <a:ext cx="346675" cy="308100"/>
            </a:xfrm>
            <a:custGeom>
              <a:avLst/>
              <a:gdLst/>
              <a:ahLst/>
              <a:cxnLst/>
              <a:rect l="l" t="t" r="r" b="b"/>
              <a:pathLst>
                <a:path w="13867" h="12324" extrusionOk="0">
                  <a:moveTo>
                    <a:pt x="8524" y="510"/>
                  </a:moveTo>
                  <a:cubicBezTo>
                    <a:pt x="9464" y="510"/>
                    <a:pt x="10269" y="1182"/>
                    <a:pt x="10457" y="2095"/>
                  </a:cubicBezTo>
                  <a:cubicBezTo>
                    <a:pt x="10482" y="2207"/>
                    <a:pt x="10590" y="2297"/>
                    <a:pt x="10702" y="2297"/>
                  </a:cubicBezTo>
                  <a:cubicBezTo>
                    <a:pt x="10710" y="2297"/>
                    <a:pt x="10717" y="2296"/>
                    <a:pt x="10725" y="2295"/>
                  </a:cubicBezTo>
                  <a:lnTo>
                    <a:pt x="10874" y="2295"/>
                  </a:lnTo>
                  <a:cubicBezTo>
                    <a:pt x="11867" y="2295"/>
                    <a:pt x="12699" y="3047"/>
                    <a:pt x="12820" y="4001"/>
                  </a:cubicBezTo>
                  <a:lnTo>
                    <a:pt x="4242" y="4001"/>
                  </a:lnTo>
                  <a:cubicBezTo>
                    <a:pt x="4363" y="3047"/>
                    <a:pt x="5195" y="2295"/>
                    <a:pt x="6188" y="2295"/>
                  </a:cubicBezTo>
                  <a:lnTo>
                    <a:pt x="6322" y="2295"/>
                  </a:lnTo>
                  <a:cubicBezTo>
                    <a:pt x="6332" y="2296"/>
                    <a:pt x="6342" y="2297"/>
                    <a:pt x="6352" y="2297"/>
                  </a:cubicBezTo>
                  <a:cubicBezTo>
                    <a:pt x="6474" y="2297"/>
                    <a:pt x="6580" y="2219"/>
                    <a:pt x="6605" y="2095"/>
                  </a:cubicBezTo>
                  <a:cubicBezTo>
                    <a:pt x="6779" y="1182"/>
                    <a:pt x="7598" y="510"/>
                    <a:pt x="8524" y="510"/>
                  </a:cubicBezTo>
                  <a:close/>
                  <a:moveTo>
                    <a:pt x="13356" y="4524"/>
                  </a:moveTo>
                  <a:lnTo>
                    <a:pt x="13356" y="6981"/>
                  </a:lnTo>
                  <a:cubicBezTo>
                    <a:pt x="13356" y="9639"/>
                    <a:pt x="11196" y="11813"/>
                    <a:pt x="8524" y="11813"/>
                  </a:cubicBezTo>
                  <a:cubicBezTo>
                    <a:pt x="6578" y="11813"/>
                    <a:pt x="4833" y="10645"/>
                    <a:pt x="4081" y="8846"/>
                  </a:cubicBezTo>
                  <a:cubicBezTo>
                    <a:pt x="4040" y="8753"/>
                    <a:pt x="3947" y="8685"/>
                    <a:pt x="3840" y="8685"/>
                  </a:cubicBezTo>
                  <a:lnTo>
                    <a:pt x="3208" y="8685"/>
                  </a:lnTo>
                  <a:cubicBezTo>
                    <a:pt x="1719" y="8685"/>
                    <a:pt x="510" y="7491"/>
                    <a:pt x="510" y="6000"/>
                  </a:cubicBezTo>
                  <a:cubicBezTo>
                    <a:pt x="510" y="5463"/>
                    <a:pt x="671" y="4967"/>
                    <a:pt x="953" y="4524"/>
                  </a:cubicBezTo>
                  <a:lnTo>
                    <a:pt x="11974" y="4524"/>
                  </a:lnTo>
                  <a:lnTo>
                    <a:pt x="11974" y="5638"/>
                  </a:lnTo>
                  <a:cubicBezTo>
                    <a:pt x="11974" y="5786"/>
                    <a:pt x="12095" y="5907"/>
                    <a:pt x="12229" y="5907"/>
                  </a:cubicBezTo>
                  <a:cubicBezTo>
                    <a:pt x="12377" y="5907"/>
                    <a:pt x="12497" y="5786"/>
                    <a:pt x="12497" y="5638"/>
                  </a:cubicBezTo>
                  <a:lnTo>
                    <a:pt x="12497" y="4524"/>
                  </a:lnTo>
                  <a:close/>
                  <a:moveTo>
                    <a:pt x="8524" y="0"/>
                  </a:moveTo>
                  <a:cubicBezTo>
                    <a:pt x="7423" y="0"/>
                    <a:pt x="6457" y="738"/>
                    <a:pt x="6148" y="1785"/>
                  </a:cubicBezTo>
                  <a:cubicBezTo>
                    <a:pt x="4887" y="1799"/>
                    <a:pt x="3840" y="2766"/>
                    <a:pt x="3718" y="4001"/>
                  </a:cubicBezTo>
                  <a:lnTo>
                    <a:pt x="819" y="4001"/>
                  </a:lnTo>
                  <a:cubicBezTo>
                    <a:pt x="738" y="4001"/>
                    <a:pt x="658" y="4040"/>
                    <a:pt x="604" y="4108"/>
                  </a:cubicBezTo>
                  <a:cubicBezTo>
                    <a:pt x="201" y="4658"/>
                    <a:pt x="0" y="5316"/>
                    <a:pt x="0" y="6000"/>
                  </a:cubicBezTo>
                  <a:cubicBezTo>
                    <a:pt x="0" y="7772"/>
                    <a:pt x="1436" y="9209"/>
                    <a:pt x="3208" y="9209"/>
                  </a:cubicBezTo>
                  <a:lnTo>
                    <a:pt x="3664" y="9209"/>
                  </a:lnTo>
                  <a:cubicBezTo>
                    <a:pt x="4538" y="11101"/>
                    <a:pt x="6430" y="12323"/>
                    <a:pt x="8524" y="12323"/>
                  </a:cubicBezTo>
                  <a:cubicBezTo>
                    <a:pt x="11477" y="12323"/>
                    <a:pt x="13867" y="9934"/>
                    <a:pt x="13867" y="6981"/>
                  </a:cubicBezTo>
                  <a:lnTo>
                    <a:pt x="13867" y="4269"/>
                  </a:lnTo>
                  <a:cubicBezTo>
                    <a:pt x="13867" y="4121"/>
                    <a:pt x="13759" y="4001"/>
                    <a:pt x="13612" y="4001"/>
                  </a:cubicBezTo>
                  <a:lnTo>
                    <a:pt x="13344" y="4001"/>
                  </a:lnTo>
                  <a:cubicBezTo>
                    <a:pt x="13209" y="2766"/>
                    <a:pt x="12175" y="1799"/>
                    <a:pt x="10913" y="1785"/>
                  </a:cubicBezTo>
                  <a:cubicBezTo>
                    <a:pt x="10605" y="738"/>
                    <a:pt x="9639" y="0"/>
                    <a:pt x="852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5463150" y="1519125"/>
              <a:ext cx="69150" cy="78550"/>
            </a:xfrm>
            <a:custGeom>
              <a:avLst/>
              <a:gdLst/>
              <a:ahLst/>
              <a:cxnLst/>
              <a:rect l="l" t="t" r="r" b="b"/>
              <a:pathLst>
                <a:path w="2766" h="3142" extrusionOk="0">
                  <a:moveTo>
                    <a:pt x="2148" y="525"/>
                  </a:moveTo>
                  <a:lnTo>
                    <a:pt x="2148" y="1948"/>
                  </a:lnTo>
                  <a:cubicBezTo>
                    <a:pt x="2148" y="2175"/>
                    <a:pt x="2162" y="2404"/>
                    <a:pt x="2189" y="2619"/>
                  </a:cubicBezTo>
                  <a:lnTo>
                    <a:pt x="2175" y="2619"/>
                  </a:lnTo>
                  <a:cubicBezTo>
                    <a:pt x="1262" y="2619"/>
                    <a:pt x="511" y="1880"/>
                    <a:pt x="511" y="967"/>
                  </a:cubicBezTo>
                  <a:cubicBezTo>
                    <a:pt x="511" y="820"/>
                    <a:pt x="537" y="672"/>
                    <a:pt x="578" y="525"/>
                  </a:cubicBezTo>
                  <a:close/>
                  <a:moveTo>
                    <a:pt x="390" y="1"/>
                  </a:moveTo>
                  <a:cubicBezTo>
                    <a:pt x="283" y="1"/>
                    <a:pt x="188" y="68"/>
                    <a:pt x="149" y="176"/>
                  </a:cubicBezTo>
                  <a:cubicBezTo>
                    <a:pt x="41" y="430"/>
                    <a:pt x="0" y="686"/>
                    <a:pt x="0" y="967"/>
                  </a:cubicBezTo>
                  <a:cubicBezTo>
                    <a:pt x="0" y="2163"/>
                    <a:pt x="967" y="3142"/>
                    <a:pt x="2175" y="3142"/>
                  </a:cubicBezTo>
                  <a:lnTo>
                    <a:pt x="2497" y="3142"/>
                  </a:lnTo>
                  <a:cubicBezTo>
                    <a:pt x="2578" y="3142"/>
                    <a:pt x="2645" y="3102"/>
                    <a:pt x="2699" y="3049"/>
                  </a:cubicBezTo>
                  <a:cubicBezTo>
                    <a:pt x="2739" y="2995"/>
                    <a:pt x="2766" y="2914"/>
                    <a:pt x="2753" y="2834"/>
                  </a:cubicBezTo>
                  <a:cubicBezTo>
                    <a:pt x="2699" y="2538"/>
                    <a:pt x="2672" y="2243"/>
                    <a:pt x="2672" y="1948"/>
                  </a:cubicBezTo>
                  <a:lnTo>
                    <a:pt x="2672" y="269"/>
                  </a:lnTo>
                  <a:cubicBezTo>
                    <a:pt x="2672" y="122"/>
                    <a:pt x="2551" y="1"/>
                    <a:pt x="240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5644050" y="1553700"/>
              <a:ext cx="105725" cy="113125"/>
            </a:xfrm>
            <a:custGeom>
              <a:avLst/>
              <a:gdLst/>
              <a:ahLst/>
              <a:cxnLst/>
              <a:rect l="l" t="t" r="r" b="b"/>
              <a:pathLst>
                <a:path w="4229" h="4525" extrusionOk="0">
                  <a:moveTo>
                    <a:pt x="3960" y="1"/>
                  </a:moveTo>
                  <a:cubicBezTo>
                    <a:pt x="3826" y="1"/>
                    <a:pt x="3705" y="121"/>
                    <a:pt x="3705" y="269"/>
                  </a:cubicBezTo>
                  <a:lnTo>
                    <a:pt x="3705" y="565"/>
                  </a:lnTo>
                  <a:cubicBezTo>
                    <a:pt x="3705" y="2471"/>
                    <a:pt x="2161" y="4014"/>
                    <a:pt x="255" y="4014"/>
                  </a:cubicBezTo>
                  <a:cubicBezTo>
                    <a:pt x="121" y="4014"/>
                    <a:pt x="0" y="4122"/>
                    <a:pt x="0" y="4270"/>
                  </a:cubicBezTo>
                  <a:cubicBezTo>
                    <a:pt x="0" y="4417"/>
                    <a:pt x="121" y="4524"/>
                    <a:pt x="255" y="4524"/>
                  </a:cubicBezTo>
                  <a:cubicBezTo>
                    <a:pt x="2444" y="4524"/>
                    <a:pt x="4228" y="2752"/>
                    <a:pt x="4228" y="565"/>
                  </a:cubicBezTo>
                  <a:lnTo>
                    <a:pt x="4228" y="269"/>
                  </a:lnTo>
                  <a:cubicBezTo>
                    <a:pt x="4228" y="121"/>
                    <a:pt x="4108" y="1"/>
                    <a:pt x="396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3" descr="C:\Users\ERVINA\Downloads\Screenshot (20).pngScreenshot (20)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3085" y="832485"/>
            <a:ext cx="4136390" cy="33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>
            <p:ph type="title"/>
          </p:nvPr>
        </p:nvSpPr>
        <p:spPr>
          <a:xfrm>
            <a:off x="4931855" y="832515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Decorator Pattern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/>
          <p:nvPr>
            <p:ph type="subTitle" idx="1"/>
          </p:nvPr>
        </p:nvSpPr>
        <p:spPr>
          <a:xfrm>
            <a:off x="5003800" y="2139950"/>
            <a:ext cx="3742055" cy="1323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Decorator</a:t>
            </a:r>
            <a:r>
              <a:rPr lang="en-US" altLang="en-GB"/>
              <a:t> pattern</a:t>
            </a:r>
            <a:r>
              <a:rPr lang="en-GB"/>
              <a:t>: </a:t>
            </a:r>
            <a:r>
              <a:rPr lang="en-US" altLang="en-GB"/>
              <a:t>T</a:t>
            </a:r>
            <a:r>
              <a:rPr lang="en-GB"/>
              <a:t>o decorate a coffee beverage by adding options to it.</a:t>
            </a:r>
            <a:r>
              <a:rPr lang="en-US" altLang="en-GB"/>
              <a:t> There are 2 decorator classes for Coffee options such as Caramel option and Spicies Option.</a:t>
            </a:r>
            <a:endParaRPr lang="en-US" altLang="en-GB"/>
          </a:p>
        </p:txBody>
      </p:sp>
      <p:grpSp>
        <p:nvGrpSpPr>
          <p:cNvPr id="276" name="Google Shape;276;p26"/>
          <p:cNvGrpSpPr/>
          <p:nvPr/>
        </p:nvGrpSpPr>
        <p:grpSpPr>
          <a:xfrm>
            <a:off x="8357908" y="424924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3" descr="C:\Users\ERVINA\Downloads\Screenshot (21).pngScreenshot (21)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8485" y="1316990"/>
            <a:ext cx="426974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shot (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1419860"/>
            <a:ext cx="3694430" cy="1640205"/>
          </a:xfrm>
          <a:prstGeom prst="rect">
            <a:avLst/>
          </a:prstGeom>
        </p:spPr>
      </p:pic>
      <p:sp>
        <p:nvSpPr>
          <p:cNvPr id="328" name="Google Shape;328;p3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823E43"/>
                </a:solidFill>
              </a:rPr>
              <a:t>Decorator Pattern</a:t>
            </a:r>
            <a:endParaRPr lang="en-US" altLang="en-GB">
              <a:solidFill>
                <a:srgbClr val="DFB28B"/>
              </a:solidFill>
            </a:endParaRPr>
          </a:p>
        </p:txBody>
      </p:sp>
      <p:cxnSp>
        <p:nvCxnSpPr>
          <p:cNvPr id="331" name="Google Shape;331;p30"/>
          <p:cNvCxnSpPr/>
          <p:nvPr/>
        </p:nvCxnSpPr>
        <p:spPr>
          <a:xfrm>
            <a:off x="899795" y="915670"/>
            <a:ext cx="504063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6" name="Google Shape;276;p26"/>
          <p:cNvGrpSpPr/>
          <p:nvPr/>
        </p:nvGrpSpPr>
        <p:grpSpPr>
          <a:xfrm>
            <a:off x="8310283" y="424924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823E43"/>
                </a:solidFill>
              </a:rPr>
              <a:t>Decorator Pattern</a:t>
            </a:r>
            <a:endParaRPr lang="en-US" altLang="en-GB">
              <a:solidFill>
                <a:srgbClr val="DFB28B"/>
              </a:solidFill>
            </a:endParaRPr>
          </a:p>
        </p:txBody>
      </p:sp>
      <p:cxnSp>
        <p:nvCxnSpPr>
          <p:cNvPr id="331" name="Google Shape;331;p30"/>
          <p:cNvCxnSpPr/>
          <p:nvPr/>
        </p:nvCxnSpPr>
        <p:spPr>
          <a:xfrm>
            <a:off x="899795" y="915670"/>
            <a:ext cx="504063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Screenshot (2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059815"/>
            <a:ext cx="4467860" cy="3288665"/>
          </a:xfrm>
          <a:prstGeom prst="rect">
            <a:avLst/>
          </a:prstGeom>
        </p:spPr>
      </p:pic>
      <p:pic>
        <p:nvPicPr>
          <p:cNvPr id="4" name="Picture 3" descr="Screenshot (2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45" y="1059815"/>
            <a:ext cx="4275455" cy="3787140"/>
          </a:xfrm>
          <a:prstGeom prst="rect">
            <a:avLst/>
          </a:prstGeom>
        </p:spPr>
      </p:pic>
      <p:grpSp>
        <p:nvGrpSpPr>
          <p:cNvPr id="276" name="Google Shape;276;p26"/>
          <p:cNvGrpSpPr/>
          <p:nvPr/>
        </p:nvGrpSpPr>
        <p:grpSpPr>
          <a:xfrm>
            <a:off x="8340128" y="33256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823E43"/>
                </a:solidFill>
              </a:rPr>
              <a:t>Strategy Pattern</a:t>
            </a:r>
            <a:endParaRPr lang="en-US" altLang="en-GB">
              <a:solidFill>
                <a:srgbClr val="DFB28B"/>
              </a:solidFill>
            </a:endParaRPr>
          </a:p>
        </p:txBody>
      </p:sp>
      <p:pic>
        <p:nvPicPr>
          <p:cNvPr id="329" name="Google Shape;329;p30" descr="C:\Users\ERVINA\Downloads\Screenshot (25).pngScreenshot (25)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87900" y="843915"/>
            <a:ext cx="3930015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/>
          <p:nvPr>
            <p:ph type="body" idx="1"/>
          </p:nvPr>
        </p:nvSpPr>
        <p:spPr>
          <a:xfrm>
            <a:off x="611505" y="2661285"/>
            <a:ext cx="3650615" cy="1390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 panose="020B0604020202020204"/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 panose="020B0604020202020204"/>
              <a:buNone/>
            </a:pPr>
            <a:endParaRPr lang="en-GB"/>
          </a:p>
        </p:txBody>
      </p:sp>
      <p:cxnSp>
        <p:nvCxnSpPr>
          <p:cNvPr id="1" name="Google Shape;331;p30"/>
          <p:cNvCxnSpPr/>
          <p:nvPr/>
        </p:nvCxnSpPr>
        <p:spPr>
          <a:xfrm>
            <a:off x="1835785" y="920115"/>
            <a:ext cx="2016125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30;p30"/>
          <p:cNvSpPr txBox="1"/>
          <p:nvPr/>
        </p:nvSpPr>
        <p:spPr>
          <a:xfrm>
            <a:off x="638810" y="2054860"/>
            <a:ext cx="3846195" cy="2372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●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○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 panose="02010303040201060303"/>
              <a:buChar char="■"/>
              <a:defRPr sz="1400" b="0" i="0" u="none" strike="noStrike" cap="none">
                <a:solidFill>
                  <a:srgbClr val="2F1425"/>
                </a:solidFill>
                <a:latin typeface="Red Hat Text" panose="02010303040201060303"/>
                <a:ea typeface="Red Hat Text" panose="02010303040201060303"/>
                <a:cs typeface="Red Hat Text" panose="02010303040201060303"/>
                <a:sym typeface="Red Hat Text" panose="02010303040201060303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 panose="020B0604020202020204"/>
              <a:buNone/>
            </a:pPr>
            <a:r>
              <a:rPr lang="en-GB"/>
              <a:t>Strategy</a:t>
            </a:r>
            <a:r>
              <a:rPr lang="en-US" altLang="en-GB"/>
              <a:t> pattern</a:t>
            </a:r>
            <a:r>
              <a:rPr lang="en-GB"/>
              <a:t>: </a:t>
            </a:r>
            <a:r>
              <a:rPr lang="en-US" altLang="en-GB"/>
              <a:t>T</a:t>
            </a:r>
            <a:r>
              <a:rPr lang="en-GB"/>
              <a:t>o abstract the method of payment.</a:t>
            </a:r>
            <a:r>
              <a:rPr lang="en-US" altLang="en-GB"/>
              <a:t> The pattern strategy is used to make these changes unaffected by other code, thus avoiding unintended consequences for code and providing greater flexibility. 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 panose="020B0604020202020204"/>
              <a:buNone/>
            </a:pPr>
            <a:endParaRPr lang="en-GB"/>
          </a:p>
        </p:txBody>
      </p:sp>
      <p:pic>
        <p:nvPicPr>
          <p:cNvPr id="3" name="Picture 2" descr="Screenshot (2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203960"/>
            <a:ext cx="3912235" cy="714375"/>
          </a:xfrm>
          <a:prstGeom prst="rect">
            <a:avLst/>
          </a:prstGeom>
        </p:spPr>
      </p:pic>
      <p:grpSp>
        <p:nvGrpSpPr>
          <p:cNvPr id="822" name="Google Shape;822;p36"/>
          <p:cNvGrpSpPr/>
          <p:nvPr/>
        </p:nvGrpSpPr>
        <p:grpSpPr>
          <a:xfrm>
            <a:off x="414066" y="480744"/>
            <a:ext cx="305850" cy="305850"/>
            <a:chOff x="6241725" y="2695725"/>
            <a:chExt cx="405100" cy="405100"/>
          </a:xfrm>
        </p:grpSpPr>
        <p:sp>
          <p:nvSpPr>
            <p:cNvPr id="823" name="Google Shape;823;p36"/>
            <p:cNvSpPr/>
            <p:nvPr/>
          </p:nvSpPr>
          <p:spPr>
            <a:xfrm>
              <a:off x="6241725" y="2695725"/>
              <a:ext cx="405100" cy="405100"/>
            </a:xfrm>
            <a:custGeom>
              <a:avLst/>
              <a:gdLst/>
              <a:ahLst/>
              <a:cxnLst/>
              <a:rect l="l" t="t" r="r" b="b"/>
              <a:pathLst>
                <a:path w="16204" h="16204" extrusionOk="0">
                  <a:moveTo>
                    <a:pt x="8096" y="511"/>
                  </a:moveTo>
                  <a:cubicBezTo>
                    <a:pt x="12270" y="511"/>
                    <a:pt x="15667" y="3893"/>
                    <a:pt x="15694" y="8055"/>
                  </a:cubicBezTo>
                  <a:cubicBezTo>
                    <a:pt x="15559" y="8015"/>
                    <a:pt x="15465" y="7947"/>
                    <a:pt x="15371" y="7881"/>
                  </a:cubicBezTo>
                  <a:cubicBezTo>
                    <a:pt x="15170" y="7760"/>
                    <a:pt x="14942" y="7598"/>
                    <a:pt x="14498" y="7598"/>
                  </a:cubicBezTo>
                  <a:cubicBezTo>
                    <a:pt x="14056" y="7598"/>
                    <a:pt x="13827" y="7760"/>
                    <a:pt x="13626" y="7881"/>
                  </a:cubicBezTo>
                  <a:cubicBezTo>
                    <a:pt x="13465" y="8001"/>
                    <a:pt x="13331" y="8082"/>
                    <a:pt x="13049" y="8082"/>
                  </a:cubicBezTo>
                  <a:cubicBezTo>
                    <a:pt x="12767" y="8082"/>
                    <a:pt x="12633" y="8001"/>
                    <a:pt x="12472" y="7881"/>
                  </a:cubicBezTo>
                  <a:cubicBezTo>
                    <a:pt x="12284" y="7760"/>
                    <a:pt x="12042" y="7598"/>
                    <a:pt x="11599" y="7598"/>
                  </a:cubicBezTo>
                  <a:cubicBezTo>
                    <a:pt x="11156" y="7598"/>
                    <a:pt x="10928" y="7760"/>
                    <a:pt x="10740" y="7881"/>
                  </a:cubicBezTo>
                  <a:cubicBezTo>
                    <a:pt x="10632" y="7961"/>
                    <a:pt x="10539" y="8015"/>
                    <a:pt x="10405" y="8055"/>
                  </a:cubicBezTo>
                  <a:cubicBezTo>
                    <a:pt x="10391" y="6793"/>
                    <a:pt x="9358" y="5787"/>
                    <a:pt x="8096" y="5787"/>
                  </a:cubicBezTo>
                  <a:cubicBezTo>
                    <a:pt x="6847" y="5787"/>
                    <a:pt x="5814" y="6793"/>
                    <a:pt x="5787" y="8055"/>
                  </a:cubicBezTo>
                  <a:cubicBezTo>
                    <a:pt x="5665" y="8015"/>
                    <a:pt x="5572" y="7961"/>
                    <a:pt x="5465" y="7881"/>
                  </a:cubicBezTo>
                  <a:cubicBezTo>
                    <a:pt x="5277" y="7760"/>
                    <a:pt x="5048" y="7598"/>
                    <a:pt x="4606" y="7598"/>
                  </a:cubicBezTo>
                  <a:cubicBezTo>
                    <a:pt x="4162" y="7598"/>
                    <a:pt x="3920" y="7760"/>
                    <a:pt x="3732" y="7881"/>
                  </a:cubicBezTo>
                  <a:cubicBezTo>
                    <a:pt x="3571" y="8001"/>
                    <a:pt x="3437" y="8082"/>
                    <a:pt x="3156" y="8082"/>
                  </a:cubicBezTo>
                  <a:cubicBezTo>
                    <a:pt x="2873" y="8082"/>
                    <a:pt x="2739" y="8001"/>
                    <a:pt x="2578" y="7881"/>
                  </a:cubicBezTo>
                  <a:cubicBezTo>
                    <a:pt x="2377" y="7760"/>
                    <a:pt x="2148" y="7598"/>
                    <a:pt x="1706" y="7598"/>
                  </a:cubicBezTo>
                  <a:cubicBezTo>
                    <a:pt x="1262" y="7598"/>
                    <a:pt x="1035" y="7760"/>
                    <a:pt x="833" y="7881"/>
                  </a:cubicBezTo>
                  <a:cubicBezTo>
                    <a:pt x="739" y="7947"/>
                    <a:pt x="645" y="8015"/>
                    <a:pt x="511" y="8055"/>
                  </a:cubicBezTo>
                  <a:cubicBezTo>
                    <a:pt x="538" y="3893"/>
                    <a:pt x="3934" y="511"/>
                    <a:pt x="8096" y="511"/>
                  </a:cubicBezTo>
                  <a:close/>
                  <a:moveTo>
                    <a:pt x="8096" y="6310"/>
                  </a:moveTo>
                  <a:cubicBezTo>
                    <a:pt x="9089" y="6310"/>
                    <a:pt x="9895" y="7115"/>
                    <a:pt x="9895" y="8096"/>
                  </a:cubicBezTo>
                  <a:cubicBezTo>
                    <a:pt x="9895" y="9089"/>
                    <a:pt x="9089" y="9894"/>
                    <a:pt x="8096" y="9894"/>
                  </a:cubicBezTo>
                  <a:cubicBezTo>
                    <a:pt x="7115" y="9894"/>
                    <a:pt x="6310" y="9089"/>
                    <a:pt x="6310" y="8096"/>
                  </a:cubicBezTo>
                  <a:cubicBezTo>
                    <a:pt x="6310" y="7115"/>
                    <a:pt x="7115" y="6310"/>
                    <a:pt x="8096" y="6310"/>
                  </a:cubicBezTo>
                  <a:close/>
                  <a:moveTo>
                    <a:pt x="14498" y="8123"/>
                  </a:moveTo>
                  <a:cubicBezTo>
                    <a:pt x="14781" y="8123"/>
                    <a:pt x="14915" y="8203"/>
                    <a:pt x="15076" y="8310"/>
                  </a:cubicBezTo>
                  <a:cubicBezTo>
                    <a:pt x="15223" y="8418"/>
                    <a:pt x="15398" y="8525"/>
                    <a:pt x="15667" y="8579"/>
                  </a:cubicBezTo>
                  <a:cubicBezTo>
                    <a:pt x="15425" y="12538"/>
                    <a:pt x="12123" y="15680"/>
                    <a:pt x="8096" y="15680"/>
                  </a:cubicBezTo>
                  <a:cubicBezTo>
                    <a:pt x="4081" y="15680"/>
                    <a:pt x="779" y="12538"/>
                    <a:pt x="538" y="8579"/>
                  </a:cubicBezTo>
                  <a:cubicBezTo>
                    <a:pt x="806" y="8525"/>
                    <a:pt x="981" y="8418"/>
                    <a:pt x="1128" y="8310"/>
                  </a:cubicBezTo>
                  <a:cubicBezTo>
                    <a:pt x="1289" y="8203"/>
                    <a:pt x="1424" y="8123"/>
                    <a:pt x="1706" y="8123"/>
                  </a:cubicBezTo>
                  <a:cubicBezTo>
                    <a:pt x="1987" y="8123"/>
                    <a:pt x="2122" y="8203"/>
                    <a:pt x="2283" y="8310"/>
                  </a:cubicBezTo>
                  <a:cubicBezTo>
                    <a:pt x="2471" y="8445"/>
                    <a:pt x="2712" y="8606"/>
                    <a:pt x="3156" y="8606"/>
                  </a:cubicBezTo>
                  <a:cubicBezTo>
                    <a:pt x="3598" y="8606"/>
                    <a:pt x="3827" y="8445"/>
                    <a:pt x="4028" y="8310"/>
                  </a:cubicBezTo>
                  <a:cubicBezTo>
                    <a:pt x="4189" y="8203"/>
                    <a:pt x="4323" y="8123"/>
                    <a:pt x="4606" y="8123"/>
                  </a:cubicBezTo>
                  <a:cubicBezTo>
                    <a:pt x="4887" y="8123"/>
                    <a:pt x="5021" y="8203"/>
                    <a:pt x="5182" y="8310"/>
                  </a:cubicBezTo>
                  <a:cubicBezTo>
                    <a:pt x="5343" y="8418"/>
                    <a:pt x="5531" y="8552"/>
                    <a:pt x="5841" y="8592"/>
                  </a:cubicBezTo>
                  <a:cubicBezTo>
                    <a:pt x="6068" y="9626"/>
                    <a:pt x="6995" y="10405"/>
                    <a:pt x="8096" y="10405"/>
                  </a:cubicBezTo>
                  <a:cubicBezTo>
                    <a:pt x="9209" y="10405"/>
                    <a:pt x="10136" y="9626"/>
                    <a:pt x="10364" y="8592"/>
                  </a:cubicBezTo>
                  <a:cubicBezTo>
                    <a:pt x="10673" y="8552"/>
                    <a:pt x="10861" y="8418"/>
                    <a:pt x="11022" y="8310"/>
                  </a:cubicBezTo>
                  <a:cubicBezTo>
                    <a:pt x="11183" y="8203"/>
                    <a:pt x="11317" y="8123"/>
                    <a:pt x="11599" y="8123"/>
                  </a:cubicBezTo>
                  <a:cubicBezTo>
                    <a:pt x="11881" y="8123"/>
                    <a:pt x="12015" y="8203"/>
                    <a:pt x="12177" y="8310"/>
                  </a:cubicBezTo>
                  <a:cubicBezTo>
                    <a:pt x="12377" y="8445"/>
                    <a:pt x="12606" y="8606"/>
                    <a:pt x="13049" y="8606"/>
                  </a:cubicBezTo>
                  <a:cubicBezTo>
                    <a:pt x="13492" y="8606"/>
                    <a:pt x="13734" y="8445"/>
                    <a:pt x="13922" y="8310"/>
                  </a:cubicBezTo>
                  <a:cubicBezTo>
                    <a:pt x="14083" y="8203"/>
                    <a:pt x="14217" y="8123"/>
                    <a:pt x="14498" y="8123"/>
                  </a:cubicBezTo>
                  <a:close/>
                  <a:moveTo>
                    <a:pt x="8096" y="1"/>
                  </a:moveTo>
                  <a:cubicBezTo>
                    <a:pt x="5934" y="1"/>
                    <a:pt x="3908" y="833"/>
                    <a:pt x="2377" y="2363"/>
                  </a:cubicBezTo>
                  <a:cubicBezTo>
                    <a:pt x="847" y="3893"/>
                    <a:pt x="1" y="5934"/>
                    <a:pt x="1" y="8096"/>
                  </a:cubicBezTo>
                  <a:lnTo>
                    <a:pt x="1" y="8310"/>
                  </a:lnTo>
                  <a:lnTo>
                    <a:pt x="1" y="8337"/>
                  </a:lnTo>
                  <a:lnTo>
                    <a:pt x="1" y="8391"/>
                  </a:lnTo>
                  <a:cubicBezTo>
                    <a:pt x="81" y="10444"/>
                    <a:pt x="913" y="12364"/>
                    <a:pt x="2377" y="13827"/>
                  </a:cubicBezTo>
                  <a:cubicBezTo>
                    <a:pt x="3908" y="15357"/>
                    <a:pt x="5934" y="16204"/>
                    <a:pt x="8096" y="16204"/>
                  </a:cubicBezTo>
                  <a:cubicBezTo>
                    <a:pt x="10270" y="16204"/>
                    <a:pt x="12297" y="15357"/>
                    <a:pt x="13827" y="13827"/>
                  </a:cubicBezTo>
                  <a:cubicBezTo>
                    <a:pt x="15291" y="12364"/>
                    <a:pt x="16123" y="10444"/>
                    <a:pt x="16204" y="8391"/>
                  </a:cubicBezTo>
                  <a:lnTo>
                    <a:pt x="16204" y="8337"/>
                  </a:lnTo>
                  <a:lnTo>
                    <a:pt x="16204" y="8310"/>
                  </a:lnTo>
                  <a:lnTo>
                    <a:pt x="16204" y="8096"/>
                  </a:lnTo>
                  <a:cubicBezTo>
                    <a:pt x="16204" y="5934"/>
                    <a:pt x="15357" y="3893"/>
                    <a:pt x="13827" y="2363"/>
                  </a:cubicBezTo>
                  <a:cubicBezTo>
                    <a:pt x="12297" y="833"/>
                    <a:pt x="10270" y="1"/>
                    <a:pt x="8096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6308175" y="2721575"/>
              <a:ext cx="142675" cy="72175"/>
            </a:xfrm>
            <a:custGeom>
              <a:avLst/>
              <a:gdLst/>
              <a:ahLst/>
              <a:cxnLst/>
              <a:rect l="l" t="t" r="r" b="b"/>
              <a:pathLst>
                <a:path w="5707" h="2887" extrusionOk="0">
                  <a:moveTo>
                    <a:pt x="5438" y="1"/>
                  </a:moveTo>
                  <a:cubicBezTo>
                    <a:pt x="3383" y="1"/>
                    <a:pt x="1437" y="900"/>
                    <a:pt x="95" y="2457"/>
                  </a:cubicBezTo>
                  <a:cubicBezTo>
                    <a:pt x="1" y="2564"/>
                    <a:pt x="15" y="2725"/>
                    <a:pt x="122" y="2820"/>
                  </a:cubicBezTo>
                  <a:cubicBezTo>
                    <a:pt x="162" y="2859"/>
                    <a:pt x="229" y="2886"/>
                    <a:pt x="283" y="2886"/>
                  </a:cubicBezTo>
                  <a:cubicBezTo>
                    <a:pt x="364" y="2886"/>
                    <a:pt x="430" y="2859"/>
                    <a:pt x="484" y="2793"/>
                  </a:cubicBezTo>
                  <a:cubicBezTo>
                    <a:pt x="1733" y="1343"/>
                    <a:pt x="3544" y="511"/>
                    <a:pt x="5438" y="511"/>
                  </a:cubicBezTo>
                  <a:cubicBezTo>
                    <a:pt x="5585" y="511"/>
                    <a:pt x="5706" y="403"/>
                    <a:pt x="5706" y="255"/>
                  </a:cubicBezTo>
                  <a:cubicBezTo>
                    <a:pt x="5706" y="108"/>
                    <a:pt x="5585" y="1"/>
                    <a:pt x="543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6269925" y="2801550"/>
              <a:ext cx="37275" cy="71750"/>
            </a:xfrm>
            <a:custGeom>
              <a:avLst/>
              <a:gdLst/>
              <a:ahLst/>
              <a:cxnLst/>
              <a:rect l="l" t="t" r="r" b="b"/>
              <a:pathLst>
                <a:path w="1491" h="2870" extrusionOk="0">
                  <a:moveTo>
                    <a:pt x="1204" y="1"/>
                  </a:moveTo>
                  <a:cubicBezTo>
                    <a:pt x="1118" y="1"/>
                    <a:pt x="1033" y="39"/>
                    <a:pt x="981" y="117"/>
                  </a:cubicBezTo>
                  <a:cubicBezTo>
                    <a:pt x="510" y="869"/>
                    <a:pt x="188" y="1688"/>
                    <a:pt x="27" y="2560"/>
                  </a:cubicBezTo>
                  <a:cubicBezTo>
                    <a:pt x="0" y="2694"/>
                    <a:pt x="95" y="2842"/>
                    <a:pt x="229" y="2869"/>
                  </a:cubicBezTo>
                  <a:lnTo>
                    <a:pt x="283" y="2869"/>
                  </a:lnTo>
                  <a:cubicBezTo>
                    <a:pt x="403" y="2869"/>
                    <a:pt x="510" y="2775"/>
                    <a:pt x="537" y="2655"/>
                  </a:cubicBezTo>
                  <a:cubicBezTo>
                    <a:pt x="685" y="1849"/>
                    <a:pt x="981" y="1097"/>
                    <a:pt x="1423" y="399"/>
                  </a:cubicBezTo>
                  <a:cubicBezTo>
                    <a:pt x="1491" y="278"/>
                    <a:pt x="1464" y="117"/>
                    <a:pt x="1343" y="36"/>
                  </a:cubicBezTo>
                  <a:cubicBezTo>
                    <a:pt x="1300" y="13"/>
                    <a:pt x="1252" y="1"/>
                    <a:pt x="120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581350" y="2801550"/>
              <a:ext cx="37300" cy="71750"/>
            </a:xfrm>
            <a:custGeom>
              <a:avLst/>
              <a:gdLst/>
              <a:ahLst/>
              <a:cxnLst/>
              <a:rect l="l" t="t" r="r" b="b"/>
              <a:pathLst>
                <a:path w="1492" h="2870" extrusionOk="0">
                  <a:moveTo>
                    <a:pt x="287" y="1"/>
                  </a:moveTo>
                  <a:cubicBezTo>
                    <a:pt x="240" y="1"/>
                    <a:pt x="192" y="13"/>
                    <a:pt x="149" y="36"/>
                  </a:cubicBezTo>
                  <a:cubicBezTo>
                    <a:pt x="27" y="117"/>
                    <a:pt x="1" y="278"/>
                    <a:pt x="68" y="399"/>
                  </a:cubicBezTo>
                  <a:cubicBezTo>
                    <a:pt x="511" y="1097"/>
                    <a:pt x="806" y="1849"/>
                    <a:pt x="954" y="2655"/>
                  </a:cubicBezTo>
                  <a:cubicBezTo>
                    <a:pt x="981" y="2775"/>
                    <a:pt x="1088" y="2869"/>
                    <a:pt x="1209" y="2869"/>
                  </a:cubicBezTo>
                  <a:lnTo>
                    <a:pt x="1262" y="2869"/>
                  </a:lnTo>
                  <a:cubicBezTo>
                    <a:pt x="1397" y="2842"/>
                    <a:pt x="1491" y="2694"/>
                    <a:pt x="1464" y="2560"/>
                  </a:cubicBezTo>
                  <a:cubicBezTo>
                    <a:pt x="1303" y="1688"/>
                    <a:pt x="981" y="869"/>
                    <a:pt x="511" y="117"/>
                  </a:cubicBezTo>
                  <a:cubicBezTo>
                    <a:pt x="459" y="39"/>
                    <a:pt x="374" y="1"/>
                    <a:pt x="287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539725" y="2995425"/>
              <a:ext cx="12800" cy="13100"/>
            </a:xfrm>
            <a:custGeom>
              <a:avLst/>
              <a:gdLst/>
              <a:ahLst/>
              <a:cxnLst/>
              <a:rect l="l" t="t" r="r" b="b"/>
              <a:pathLst>
                <a:path w="512" h="524" extrusionOk="0">
                  <a:moveTo>
                    <a:pt x="257" y="1"/>
                  </a:moveTo>
                  <a:cubicBezTo>
                    <a:pt x="108" y="1"/>
                    <a:pt x="1" y="121"/>
                    <a:pt x="1" y="269"/>
                  </a:cubicBezTo>
                  <a:cubicBezTo>
                    <a:pt x="1" y="403"/>
                    <a:pt x="108" y="524"/>
                    <a:pt x="257" y="524"/>
                  </a:cubicBezTo>
                  <a:cubicBezTo>
                    <a:pt x="404" y="524"/>
                    <a:pt x="511" y="403"/>
                    <a:pt x="511" y="269"/>
                  </a:cubicBezTo>
                  <a:cubicBezTo>
                    <a:pt x="511" y="121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6513900" y="2969575"/>
              <a:ext cx="12775" cy="13125"/>
            </a:xfrm>
            <a:custGeom>
              <a:avLst/>
              <a:gdLst/>
              <a:ahLst/>
              <a:cxnLst/>
              <a:rect l="l" t="t" r="r" b="b"/>
              <a:pathLst>
                <a:path w="511" h="525" extrusionOk="0">
                  <a:moveTo>
                    <a:pt x="255" y="0"/>
                  </a:moveTo>
                  <a:cubicBezTo>
                    <a:pt x="108" y="0"/>
                    <a:pt x="1" y="122"/>
                    <a:pt x="1" y="269"/>
                  </a:cubicBezTo>
                  <a:cubicBezTo>
                    <a:pt x="1" y="403"/>
                    <a:pt x="108" y="524"/>
                    <a:pt x="255" y="524"/>
                  </a:cubicBezTo>
                  <a:cubicBezTo>
                    <a:pt x="390" y="524"/>
                    <a:pt x="511" y="403"/>
                    <a:pt x="511" y="269"/>
                  </a:cubicBezTo>
                  <a:cubicBezTo>
                    <a:pt x="511" y="122"/>
                    <a:pt x="390" y="0"/>
                    <a:pt x="25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6340750" y="2976275"/>
              <a:ext cx="13100" cy="12775"/>
            </a:xfrm>
            <a:custGeom>
              <a:avLst/>
              <a:gdLst/>
              <a:ahLst/>
              <a:cxnLst/>
              <a:rect l="l" t="t" r="r" b="b"/>
              <a:pathLst>
                <a:path w="524" h="511" extrusionOk="0">
                  <a:moveTo>
                    <a:pt x="269" y="1"/>
                  </a:moveTo>
                  <a:cubicBezTo>
                    <a:pt x="120" y="1"/>
                    <a:pt x="0" y="108"/>
                    <a:pt x="0" y="256"/>
                  </a:cubicBezTo>
                  <a:cubicBezTo>
                    <a:pt x="0" y="404"/>
                    <a:pt x="120" y="511"/>
                    <a:pt x="269" y="511"/>
                  </a:cubicBezTo>
                  <a:cubicBezTo>
                    <a:pt x="403" y="511"/>
                    <a:pt x="523" y="404"/>
                    <a:pt x="523" y="256"/>
                  </a:cubicBezTo>
                  <a:cubicBezTo>
                    <a:pt x="523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1378</Words>
  <Application>WPS Presentation</Application>
  <PresentationFormat/>
  <Paragraphs>59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SimSun</vt:lpstr>
      <vt:lpstr>Wingdings</vt:lpstr>
      <vt:lpstr>Arial</vt:lpstr>
      <vt:lpstr>Lexend Exa</vt:lpstr>
      <vt:lpstr>Red Hat Text</vt:lpstr>
      <vt:lpstr>Proxima Nova Semibold</vt:lpstr>
      <vt:lpstr>Proxima Nova</vt:lpstr>
      <vt:lpstr>Microsoft YaHei</vt:lpstr>
      <vt:lpstr>Arial Unicode MS</vt:lpstr>
      <vt:lpstr>Calibri</vt:lpstr>
      <vt:lpstr>Amatic SC</vt:lpstr>
      <vt:lpstr>Roboto Medium</vt:lpstr>
      <vt:lpstr>Popic Café Company Profile by Slidesgo</vt:lpstr>
      <vt:lpstr>POPIC CAFÉ COMPANY PROFILE</vt:lpstr>
      <vt:lpstr>04</vt:lpstr>
      <vt:lpstr>OUR PHILOSOPHY</vt:lpstr>
      <vt:lpstr>Facade and Singleton Pattern</vt:lpstr>
      <vt:lpstr>Facade and Singleton Pattern</vt:lpstr>
      <vt:lpstr>01</vt:lpstr>
      <vt:lpstr>Singleton Pattern</vt:lpstr>
      <vt:lpstr>Decorator Pattern</vt:lpstr>
      <vt:lpstr>Facade and Singleton Pattern</vt:lpstr>
      <vt:lpstr>Strategy Pattern</vt:lpstr>
      <vt:lpstr>Strategy Pattern</vt:lpstr>
      <vt:lpstr>Strategy Pattern</vt:lpstr>
      <vt:lpstr>Strategy Pattern</vt:lpstr>
      <vt:lpstr>OUR TEAM</vt:lpstr>
      <vt:lpstr>BEST SELLERS</vt:lpstr>
      <vt:lpstr>PowerPoint 演示文稿</vt:lpstr>
      <vt:lpstr>44,000,000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 Console </dc:title>
  <dc:creator/>
  <cp:lastModifiedBy>ERVINA</cp:lastModifiedBy>
  <cp:revision>5</cp:revision>
  <dcterms:created xsi:type="dcterms:W3CDTF">2021-11-22T16:10:09Z</dcterms:created>
  <dcterms:modified xsi:type="dcterms:W3CDTF">2021-11-22T19:19:42Z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8B13A78CACC4480490368ED28BD59116</vt:lpwstr>
  </property>
  <property fmtid="{D5CDD505-2E9C-101B-9397-08002B2CF9AE}" pid="3" name="KSOProductBuildVer">
    <vt:lpwstr>1033-11.2.0.10382</vt:lpwstr>
  </property>
</Properties>
</file>